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6" r:id="rId13"/>
    <p:sldId id="307" r:id="rId14"/>
    <p:sldId id="308" r:id="rId15"/>
    <p:sldId id="258" r:id="rId16"/>
    <p:sldId id="259" r:id="rId17"/>
    <p:sldId id="260" r:id="rId18"/>
    <p:sldId id="266" r:id="rId19"/>
    <p:sldId id="264" r:id="rId20"/>
    <p:sldId id="265" r:id="rId21"/>
    <p:sldId id="269" r:id="rId22"/>
    <p:sldId id="268" r:id="rId23"/>
    <p:sldId id="271" r:id="rId24"/>
    <p:sldId id="272" r:id="rId25"/>
    <p:sldId id="273" r:id="rId26"/>
    <p:sldId id="274" r:id="rId27"/>
    <p:sldId id="275" r:id="rId28"/>
    <p:sldId id="295" r:id="rId29"/>
    <p:sldId id="277" r:id="rId30"/>
    <p:sldId id="278" r:id="rId31"/>
    <p:sldId id="279" r:id="rId32"/>
    <p:sldId id="280" r:id="rId33"/>
    <p:sldId id="285" r:id="rId34"/>
    <p:sldId id="292" r:id="rId35"/>
    <p:sldId id="283" r:id="rId36"/>
    <p:sldId id="284" r:id="rId37"/>
    <p:sldId id="286" r:id="rId38"/>
    <p:sldId id="291" r:id="rId39"/>
    <p:sldId id="267" r:id="rId40"/>
    <p:sldId id="294" r:id="rId41"/>
    <p:sldId id="293" r:id="rId42"/>
    <p:sldId id="289" r:id="rId43"/>
    <p:sldId id="29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7767B7-105A-42EF-9BBB-278BB503E103}" v="60" dt="2022-04-24T15:52:26.8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NAZHAN BIN RAMLI" userId="a39b014c-4f7f-4c1a-90c1-678384d8a843" providerId="ADAL" clId="{B77767B7-105A-42EF-9BBB-278BB503E103}"/>
    <pc:docChg chg="undo custSel addSld delSld modSld sldOrd">
      <pc:chgData name="MUHAMMAD NAZHAN BIN RAMLI" userId="a39b014c-4f7f-4c1a-90c1-678384d8a843" providerId="ADAL" clId="{B77767B7-105A-42EF-9BBB-278BB503E103}" dt="2022-04-25T05:42:26.558" v="737" actId="20577"/>
      <pc:docMkLst>
        <pc:docMk/>
      </pc:docMkLst>
      <pc:sldChg chg="modSp mod">
        <pc:chgData name="MUHAMMAD NAZHAN BIN RAMLI" userId="a39b014c-4f7f-4c1a-90c1-678384d8a843" providerId="ADAL" clId="{B77767B7-105A-42EF-9BBB-278BB503E103}" dt="2022-04-25T05:42:26.558" v="737" actId="20577"/>
        <pc:sldMkLst>
          <pc:docMk/>
          <pc:sldMk cId="373828748" sldId="256"/>
        </pc:sldMkLst>
        <pc:spChg chg="mod">
          <ac:chgData name="MUHAMMAD NAZHAN BIN RAMLI" userId="a39b014c-4f7f-4c1a-90c1-678384d8a843" providerId="ADAL" clId="{B77767B7-105A-42EF-9BBB-278BB503E103}" dt="2022-04-25T05:42:26.558" v="737" actId="20577"/>
          <ac:spMkLst>
            <pc:docMk/>
            <pc:sldMk cId="373828748" sldId="256"/>
            <ac:spMk id="4" creationId="{D9854C03-D355-46C8-9CF2-DB2096067101}"/>
          </ac:spMkLst>
        </pc:spChg>
        <pc:spChg chg="mod">
          <ac:chgData name="MUHAMMAD NAZHAN BIN RAMLI" userId="a39b014c-4f7f-4c1a-90c1-678384d8a843" providerId="ADAL" clId="{B77767B7-105A-42EF-9BBB-278BB503E103}" dt="2022-04-24T15:44:45.260" v="520" actId="1076"/>
          <ac:spMkLst>
            <pc:docMk/>
            <pc:sldMk cId="373828748" sldId="256"/>
            <ac:spMk id="5" creationId="{10F5B311-748D-4BB2-9939-69BD324D2CE4}"/>
          </ac:spMkLst>
        </pc:spChg>
      </pc:sldChg>
      <pc:sldChg chg="addSp delSp modSp mod">
        <pc:chgData name="MUHAMMAD NAZHAN BIN RAMLI" userId="a39b014c-4f7f-4c1a-90c1-678384d8a843" providerId="ADAL" clId="{B77767B7-105A-42EF-9BBB-278BB503E103}" dt="2022-04-24T15:47:03.290" v="591" actId="1076"/>
        <pc:sldMkLst>
          <pc:docMk/>
          <pc:sldMk cId="3768488645" sldId="257"/>
        </pc:sldMkLst>
        <pc:spChg chg="mod">
          <ac:chgData name="MUHAMMAD NAZHAN BIN RAMLI" userId="a39b014c-4f7f-4c1a-90c1-678384d8a843" providerId="ADAL" clId="{B77767B7-105A-42EF-9BBB-278BB503E103}" dt="2022-04-24T15:45:59.235" v="583" actId="1076"/>
          <ac:spMkLst>
            <pc:docMk/>
            <pc:sldMk cId="3768488645" sldId="257"/>
            <ac:spMk id="2" creationId="{BBCCB2AD-BB3C-4B03-89A7-FC7DBC144C2C}"/>
          </ac:spMkLst>
        </pc:spChg>
        <pc:spChg chg="del">
          <ac:chgData name="MUHAMMAD NAZHAN BIN RAMLI" userId="a39b014c-4f7f-4c1a-90c1-678384d8a843" providerId="ADAL" clId="{B77767B7-105A-42EF-9BBB-278BB503E103}" dt="2022-04-24T15:45:55.925" v="580" actId="478"/>
          <ac:spMkLst>
            <pc:docMk/>
            <pc:sldMk cId="3768488645" sldId="257"/>
            <ac:spMk id="3" creationId="{D834C9E3-7A19-4EE3-9BF1-261F0721B31B}"/>
          </ac:spMkLst>
        </pc:spChg>
        <pc:picChg chg="add mod">
          <ac:chgData name="MUHAMMAD NAZHAN BIN RAMLI" userId="a39b014c-4f7f-4c1a-90c1-678384d8a843" providerId="ADAL" clId="{B77767B7-105A-42EF-9BBB-278BB503E103}" dt="2022-04-24T15:47:00.591" v="588" actId="1076"/>
          <ac:picMkLst>
            <pc:docMk/>
            <pc:sldMk cId="3768488645" sldId="257"/>
            <ac:picMk id="5" creationId="{B1C9700D-2B91-49D7-BA3A-6772785F3766}"/>
          </ac:picMkLst>
        </pc:picChg>
        <pc:picChg chg="add mod">
          <ac:chgData name="MUHAMMAD NAZHAN BIN RAMLI" userId="a39b014c-4f7f-4c1a-90c1-678384d8a843" providerId="ADAL" clId="{B77767B7-105A-42EF-9BBB-278BB503E103}" dt="2022-04-24T15:47:03.290" v="591" actId="1076"/>
          <ac:picMkLst>
            <pc:docMk/>
            <pc:sldMk cId="3768488645" sldId="257"/>
            <ac:picMk id="3074" creationId="{12B349C7-1407-4D26-924F-D2DA8314EF62}"/>
          </ac:picMkLst>
        </pc:picChg>
      </pc:sldChg>
      <pc:sldChg chg="modSp mod">
        <pc:chgData name="MUHAMMAD NAZHAN BIN RAMLI" userId="a39b014c-4f7f-4c1a-90c1-678384d8a843" providerId="ADAL" clId="{B77767B7-105A-42EF-9BBB-278BB503E103}" dt="2022-04-24T15:45:03.630" v="556" actId="122"/>
        <pc:sldMkLst>
          <pc:docMk/>
          <pc:sldMk cId="3967611001" sldId="258"/>
        </pc:sldMkLst>
        <pc:spChg chg="mod">
          <ac:chgData name="MUHAMMAD NAZHAN BIN RAMLI" userId="a39b014c-4f7f-4c1a-90c1-678384d8a843" providerId="ADAL" clId="{B77767B7-105A-42EF-9BBB-278BB503E103}" dt="2022-04-24T15:45:03.630" v="556" actId="122"/>
          <ac:spMkLst>
            <pc:docMk/>
            <pc:sldMk cId="3967611001" sldId="258"/>
            <ac:spMk id="2" creationId="{6755078E-B743-48E2-AA8A-0B0A828540FC}"/>
          </ac:spMkLst>
        </pc:spChg>
      </pc:sldChg>
      <pc:sldChg chg="del">
        <pc:chgData name="MUHAMMAD NAZHAN BIN RAMLI" userId="a39b014c-4f7f-4c1a-90c1-678384d8a843" providerId="ADAL" clId="{B77767B7-105A-42EF-9BBB-278BB503E103}" dt="2022-04-24T15:36:36.328" v="397" actId="2696"/>
        <pc:sldMkLst>
          <pc:docMk/>
          <pc:sldMk cId="3042120331" sldId="267"/>
        </pc:sldMkLst>
      </pc:sldChg>
      <pc:sldChg chg="add">
        <pc:chgData name="MUHAMMAD NAZHAN BIN RAMLI" userId="a39b014c-4f7f-4c1a-90c1-678384d8a843" providerId="ADAL" clId="{B77767B7-105A-42EF-9BBB-278BB503E103}" dt="2022-04-24T15:36:42.214" v="398"/>
        <pc:sldMkLst>
          <pc:docMk/>
          <pc:sldMk cId="3161251119" sldId="267"/>
        </pc:sldMkLst>
      </pc:sldChg>
      <pc:sldChg chg="modSp mod">
        <pc:chgData name="MUHAMMAD NAZHAN BIN RAMLI" userId="a39b014c-4f7f-4c1a-90c1-678384d8a843" providerId="ADAL" clId="{B77767B7-105A-42EF-9BBB-278BB503E103}" dt="2022-04-24T15:01:00.781" v="37" actId="1076"/>
        <pc:sldMkLst>
          <pc:docMk/>
          <pc:sldMk cId="4141134241" sldId="274"/>
        </pc:sldMkLst>
        <pc:spChg chg="mod">
          <ac:chgData name="MUHAMMAD NAZHAN BIN RAMLI" userId="a39b014c-4f7f-4c1a-90c1-678384d8a843" providerId="ADAL" clId="{B77767B7-105A-42EF-9BBB-278BB503E103}" dt="2022-04-24T15:00:58.241" v="36" actId="20577"/>
          <ac:spMkLst>
            <pc:docMk/>
            <pc:sldMk cId="4141134241" sldId="274"/>
            <ac:spMk id="2" creationId="{2BCE29DA-4E47-42B4-96F6-7FFAF3E91FE7}"/>
          </ac:spMkLst>
        </pc:spChg>
        <pc:spChg chg="mod">
          <ac:chgData name="MUHAMMAD NAZHAN BIN RAMLI" userId="a39b014c-4f7f-4c1a-90c1-678384d8a843" providerId="ADAL" clId="{B77767B7-105A-42EF-9BBB-278BB503E103}" dt="2022-04-24T15:00:46.831" v="8" actId="20577"/>
          <ac:spMkLst>
            <pc:docMk/>
            <pc:sldMk cId="4141134241" sldId="274"/>
            <ac:spMk id="8" creationId="{5EC69CF2-C136-456D-AC5C-7DB752D0CDED}"/>
          </ac:spMkLst>
        </pc:spChg>
        <pc:picChg chg="mod">
          <ac:chgData name="MUHAMMAD NAZHAN BIN RAMLI" userId="a39b014c-4f7f-4c1a-90c1-678384d8a843" providerId="ADAL" clId="{B77767B7-105A-42EF-9BBB-278BB503E103}" dt="2022-04-24T15:01:00.781" v="37" actId="1076"/>
          <ac:picMkLst>
            <pc:docMk/>
            <pc:sldMk cId="4141134241" sldId="274"/>
            <ac:picMk id="7" creationId="{BA06950A-ED85-4D4B-8E0E-B3ACE7A67379}"/>
          </ac:picMkLst>
        </pc:picChg>
      </pc:sldChg>
      <pc:sldChg chg="modSp mod">
        <pc:chgData name="MUHAMMAD NAZHAN BIN RAMLI" userId="a39b014c-4f7f-4c1a-90c1-678384d8a843" providerId="ADAL" clId="{B77767B7-105A-42EF-9BBB-278BB503E103}" dt="2022-04-24T15:18:34.829" v="251" actId="20577"/>
        <pc:sldMkLst>
          <pc:docMk/>
          <pc:sldMk cId="1438727554" sldId="280"/>
        </pc:sldMkLst>
        <pc:spChg chg="mod">
          <ac:chgData name="MUHAMMAD NAZHAN BIN RAMLI" userId="a39b014c-4f7f-4c1a-90c1-678384d8a843" providerId="ADAL" clId="{B77767B7-105A-42EF-9BBB-278BB503E103}" dt="2022-04-24T15:18:34.829" v="251" actId="20577"/>
          <ac:spMkLst>
            <pc:docMk/>
            <pc:sldMk cId="1438727554" sldId="280"/>
            <ac:spMk id="2" creationId="{7A91157E-2F83-4681-B68D-3CA44136A54F}"/>
          </ac:spMkLst>
        </pc:spChg>
      </pc:sldChg>
      <pc:sldChg chg="addSp delSp modSp mod">
        <pc:chgData name="MUHAMMAD NAZHAN BIN RAMLI" userId="a39b014c-4f7f-4c1a-90c1-678384d8a843" providerId="ADAL" clId="{B77767B7-105A-42EF-9BBB-278BB503E103}" dt="2022-04-24T15:38:45.473" v="405" actId="1076"/>
        <pc:sldMkLst>
          <pc:docMk/>
          <pc:sldMk cId="1099298723" sldId="284"/>
        </pc:sldMkLst>
        <pc:picChg chg="add mod">
          <ac:chgData name="MUHAMMAD NAZHAN BIN RAMLI" userId="a39b014c-4f7f-4c1a-90c1-678384d8a843" providerId="ADAL" clId="{B77767B7-105A-42EF-9BBB-278BB503E103}" dt="2022-04-24T15:38:45.473" v="405" actId="1076"/>
          <ac:picMkLst>
            <pc:docMk/>
            <pc:sldMk cId="1099298723" sldId="284"/>
            <ac:picMk id="4" creationId="{21385084-D03F-402F-B7E6-4F3E1436A872}"/>
          </ac:picMkLst>
        </pc:picChg>
        <pc:picChg chg="del">
          <ac:chgData name="MUHAMMAD NAZHAN BIN RAMLI" userId="a39b014c-4f7f-4c1a-90c1-678384d8a843" providerId="ADAL" clId="{B77767B7-105A-42EF-9BBB-278BB503E103}" dt="2022-04-24T15:38:42.274" v="402" actId="478"/>
          <ac:picMkLst>
            <pc:docMk/>
            <pc:sldMk cId="1099298723" sldId="284"/>
            <ac:picMk id="5" creationId="{BBEFDC4D-4B25-4CB4-8151-1CD1B5C46A3C}"/>
          </ac:picMkLst>
        </pc:picChg>
        <pc:picChg chg="del">
          <ac:chgData name="MUHAMMAD NAZHAN BIN RAMLI" userId="a39b014c-4f7f-4c1a-90c1-678384d8a843" providerId="ADAL" clId="{B77767B7-105A-42EF-9BBB-278BB503E103}" dt="2022-04-24T15:38:43.025" v="403" actId="478"/>
          <ac:picMkLst>
            <pc:docMk/>
            <pc:sldMk cId="1099298723" sldId="284"/>
            <ac:picMk id="10" creationId="{9ED05396-FC60-4C88-90F6-656FD281916D}"/>
          </ac:picMkLst>
        </pc:picChg>
      </pc:sldChg>
      <pc:sldChg chg="addSp delSp modSp del mod">
        <pc:chgData name="MUHAMMAD NAZHAN BIN RAMLI" userId="a39b014c-4f7f-4c1a-90c1-678384d8a843" providerId="ADAL" clId="{B77767B7-105A-42EF-9BBB-278BB503E103}" dt="2022-04-24T15:36:44.477" v="400" actId="47"/>
        <pc:sldMkLst>
          <pc:docMk/>
          <pc:sldMk cId="4238469328" sldId="287"/>
        </pc:sldMkLst>
        <pc:spChg chg="mod">
          <ac:chgData name="MUHAMMAD NAZHAN BIN RAMLI" userId="a39b014c-4f7f-4c1a-90c1-678384d8a843" providerId="ADAL" clId="{B77767B7-105A-42EF-9BBB-278BB503E103}" dt="2022-04-24T15:07:07.300" v="65" actId="20577"/>
          <ac:spMkLst>
            <pc:docMk/>
            <pc:sldMk cId="4238469328" sldId="287"/>
            <ac:spMk id="2" creationId="{28417A64-E385-4D1B-857F-F1DDF39EBE41}"/>
          </ac:spMkLst>
        </pc:spChg>
        <pc:spChg chg="del mod">
          <ac:chgData name="MUHAMMAD NAZHAN BIN RAMLI" userId="a39b014c-4f7f-4c1a-90c1-678384d8a843" providerId="ADAL" clId="{B77767B7-105A-42EF-9BBB-278BB503E103}" dt="2022-04-24T15:06:56.369" v="40" actId="478"/>
          <ac:spMkLst>
            <pc:docMk/>
            <pc:sldMk cId="4238469328" sldId="287"/>
            <ac:spMk id="3" creationId="{467C813A-9201-4861-947A-FEB972221798}"/>
          </ac:spMkLst>
        </pc:spChg>
        <pc:spChg chg="add del mod">
          <ac:chgData name="MUHAMMAD NAZHAN BIN RAMLI" userId="a39b014c-4f7f-4c1a-90c1-678384d8a843" providerId="ADAL" clId="{B77767B7-105A-42EF-9BBB-278BB503E103}" dt="2022-04-24T15:06:58.627" v="42" actId="478"/>
          <ac:spMkLst>
            <pc:docMk/>
            <pc:sldMk cId="4238469328" sldId="287"/>
            <ac:spMk id="5" creationId="{E78A3DDB-8E99-4911-A2A0-6DB094F676B4}"/>
          </ac:spMkLst>
        </pc:spChg>
        <pc:spChg chg="add mod">
          <ac:chgData name="MUHAMMAD NAZHAN BIN RAMLI" userId="a39b014c-4f7f-4c1a-90c1-678384d8a843" providerId="ADAL" clId="{B77767B7-105A-42EF-9BBB-278BB503E103}" dt="2022-04-24T15:10:13.569" v="77" actId="21"/>
          <ac:spMkLst>
            <pc:docMk/>
            <pc:sldMk cId="4238469328" sldId="287"/>
            <ac:spMk id="8" creationId="{665D568A-1777-40A0-8CFF-205B68D8EF20}"/>
          </ac:spMkLst>
        </pc:spChg>
        <pc:spChg chg="add mod">
          <ac:chgData name="MUHAMMAD NAZHAN BIN RAMLI" userId="a39b014c-4f7f-4c1a-90c1-678384d8a843" providerId="ADAL" clId="{B77767B7-105A-42EF-9BBB-278BB503E103}" dt="2022-04-24T15:10:25.604" v="85" actId="20577"/>
          <ac:spMkLst>
            <pc:docMk/>
            <pc:sldMk cId="4238469328" sldId="287"/>
            <ac:spMk id="9" creationId="{FDA5C879-263E-4130-9B38-11DCBA6685CA}"/>
          </ac:spMkLst>
        </pc:spChg>
        <pc:picChg chg="add mod">
          <ac:chgData name="MUHAMMAD NAZHAN BIN RAMLI" userId="a39b014c-4f7f-4c1a-90c1-678384d8a843" providerId="ADAL" clId="{B77767B7-105A-42EF-9BBB-278BB503E103}" dt="2022-04-24T15:10:22.385" v="82" actId="1076"/>
          <ac:picMkLst>
            <pc:docMk/>
            <pc:sldMk cId="4238469328" sldId="287"/>
            <ac:picMk id="1026" creationId="{E0DE2596-2E0B-4CEA-9632-4FCC8AC93D8A}"/>
          </ac:picMkLst>
        </pc:picChg>
      </pc:sldChg>
      <pc:sldChg chg="addSp delSp modSp del mod">
        <pc:chgData name="MUHAMMAD NAZHAN BIN RAMLI" userId="a39b014c-4f7f-4c1a-90c1-678384d8a843" providerId="ADAL" clId="{B77767B7-105A-42EF-9BBB-278BB503E103}" dt="2022-04-24T15:36:46.691" v="401" actId="47"/>
        <pc:sldMkLst>
          <pc:docMk/>
          <pc:sldMk cId="2054106056" sldId="288"/>
        </pc:sldMkLst>
        <pc:spChg chg="mod">
          <ac:chgData name="MUHAMMAD NAZHAN BIN RAMLI" userId="a39b014c-4f7f-4c1a-90c1-678384d8a843" providerId="ADAL" clId="{B77767B7-105A-42EF-9BBB-278BB503E103}" dt="2022-04-24T15:14:08.522" v="157" actId="20577"/>
          <ac:spMkLst>
            <pc:docMk/>
            <pc:sldMk cId="2054106056" sldId="288"/>
            <ac:spMk id="2" creationId="{987DBBC0-3F55-4054-A290-35768F66EC4D}"/>
          </ac:spMkLst>
        </pc:spChg>
        <pc:spChg chg="del">
          <ac:chgData name="MUHAMMAD NAZHAN BIN RAMLI" userId="a39b014c-4f7f-4c1a-90c1-678384d8a843" providerId="ADAL" clId="{B77767B7-105A-42EF-9BBB-278BB503E103}" dt="2022-04-24T15:11:15.768" v="97" actId="478"/>
          <ac:spMkLst>
            <pc:docMk/>
            <pc:sldMk cId="2054106056" sldId="288"/>
            <ac:spMk id="3" creationId="{B63EC73D-9D18-4C18-B1C1-0FEA08FA2E8A}"/>
          </ac:spMkLst>
        </pc:spChg>
        <pc:spChg chg="add mod">
          <ac:chgData name="MUHAMMAD NAZHAN BIN RAMLI" userId="a39b014c-4f7f-4c1a-90c1-678384d8a843" providerId="ADAL" clId="{B77767B7-105A-42EF-9BBB-278BB503E103}" dt="2022-04-24T15:14:31.598" v="222" actId="1076"/>
          <ac:spMkLst>
            <pc:docMk/>
            <pc:sldMk cId="2054106056" sldId="288"/>
            <ac:spMk id="7" creationId="{E8E2979D-D046-42FF-AA92-B390A37D9AE2}"/>
          </ac:spMkLst>
        </pc:spChg>
        <pc:picChg chg="add mod">
          <ac:chgData name="MUHAMMAD NAZHAN BIN RAMLI" userId="a39b014c-4f7f-4c1a-90c1-678384d8a843" providerId="ADAL" clId="{B77767B7-105A-42EF-9BBB-278BB503E103}" dt="2022-04-24T15:14:11.089" v="159" actId="1076"/>
          <ac:picMkLst>
            <pc:docMk/>
            <pc:sldMk cId="2054106056" sldId="288"/>
            <ac:picMk id="2050" creationId="{9605BA0B-9BF1-48A9-BD64-58E60EB5F0B1}"/>
          </ac:picMkLst>
        </pc:picChg>
        <pc:picChg chg="add del mod">
          <ac:chgData name="MUHAMMAD NAZHAN BIN RAMLI" userId="a39b014c-4f7f-4c1a-90c1-678384d8a843" providerId="ADAL" clId="{B77767B7-105A-42EF-9BBB-278BB503E103}" dt="2022-04-24T15:13:59.943" v="151" actId="478"/>
          <ac:picMkLst>
            <pc:docMk/>
            <pc:sldMk cId="2054106056" sldId="288"/>
            <ac:picMk id="2052" creationId="{23AF330B-4520-41D8-81FD-54FBF48C8F35}"/>
          </ac:picMkLst>
        </pc:picChg>
        <pc:picChg chg="add mod">
          <ac:chgData name="MUHAMMAD NAZHAN BIN RAMLI" userId="a39b014c-4f7f-4c1a-90c1-678384d8a843" providerId="ADAL" clId="{B77767B7-105A-42EF-9BBB-278BB503E103}" dt="2022-04-24T15:14:11.998" v="160" actId="1076"/>
          <ac:picMkLst>
            <pc:docMk/>
            <pc:sldMk cId="2054106056" sldId="288"/>
            <ac:picMk id="2054" creationId="{A2E08407-7519-4657-BA94-9410D1738FAF}"/>
          </ac:picMkLst>
        </pc:picChg>
      </pc:sldChg>
      <pc:sldChg chg="addSp delSp modSp mod">
        <pc:chgData name="MUHAMMAD NAZHAN BIN RAMLI" userId="a39b014c-4f7f-4c1a-90c1-678384d8a843" providerId="ADAL" clId="{B77767B7-105A-42EF-9BBB-278BB503E103}" dt="2022-04-24T15:25:11.636" v="375" actId="20577"/>
        <pc:sldMkLst>
          <pc:docMk/>
          <pc:sldMk cId="2049491874" sldId="289"/>
        </pc:sldMkLst>
        <pc:spChg chg="mod">
          <ac:chgData name="MUHAMMAD NAZHAN BIN RAMLI" userId="a39b014c-4f7f-4c1a-90c1-678384d8a843" providerId="ADAL" clId="{B77767B7-105A-42EF-9BBB-278BB503E103}" dt="2022-04-24T15:22:35.209" v="292" actId="20577"/>
          <ac:spMkLst>
            <pc:docMk/>
            <pc:sldMk cId="2049491874" sldId="289"/>
            <ac:spMk id="2" creationId="{92C3F8D1-0B9C-4F23-A644-F7EA6999B2BC}"/>
          </ac:spMkLst>
        </pc:spChg>
        <pc:spChg chg="del">
          <ac:chgData name="MUHAMMAD NAZHAN BIN RAMLI" userId="a39b014c-4f7f-4c1a-90c1-678384d8a843" providerId="ADAL" clId="{B77767B7-105A-42EF-9BBB-278BB503E103}" dt="2022-04-24T15:22:36.490" v="293" actId="478"/>
          <ac:spMkLst>
            <pc:docMk/>
            <pc:sldMk cId="2049491874" sldId="289"/>
            <ac:spMk id="3" creationId="{3341BF88-E6FD-4C20-9317-E3F1067FE9E7}"/>
          </ac:spMkLst>
        </pc:spChg>
        <pc:spChg chg="add mod">
          <ac:chgData name="MUHAMMAD NAZHAN BIN RAMLI" userId="a39b014c-4f7f-4c1a-90c1-678384d8a843" providerId="ADAL" clId="{B77767B7-105A-42EF-9BBB-278BB503E103}" dt="2022-04-24T15:24:49.412" v="305" actId="208"/>
          <ac:spMkLst>
            <pc:docMk/>
            <pc:sldMk cId="2049491874" sldId="289"/>
            <ac:spMk id="8" creationId="{CEEA3A1C-C1B9-464C-9895-94E303BA8765}"/>
          </ac:spMkLst>
        </pc:spChg>
        <pc:spChg chg="add mod">
          <ac:chgData name="MUHAMMAD NAZHAN BIN RAMLI" userId="a39b014c-4f7f-4c1a-90c1-678384d8a843" providerId="ADAL" clId="{B77767B7-105A-42EF-9BBB-278BB503E103}" dt="2022-04-24T15:25:11.636" v="375" actId="20577"/>
          <ac:spMkLst>
            <pc:docMk/>
            <pc:sldMk cId="2049491874" sldId="289"/>
            <ac:spMk id="9" creationId="{FB63946A-F7FE-4DB2-A0BC-5875A95B0737}"/>
          </ac:spMkLst>
        </pc:spChg>
        <pc:picChg chg="add mod">
          <ac:chgData name="MUHAMMAD NAZHAN BIN RAMLI" userId="a39b014c-4f7f-4c1a-90c1-678384d8a843" providerId="ADAL" clId="{B77767B7-105A-42EF-9BBB-278BB503E103}" dt="2022-04-24T15:24:29.571" v="300" actId="1076"/>
          <ac:picMkLst>
            <pc:docMk/>
            <pc:sldMk cId="2049491874" sldId="289"/>
            <ac:picMk id="5" creationId="{E82A699F-B0D9-415A-8C6D-0338DE1B5218}"/>
          </ac:picMkLst>
        </pc:picChg>
        <pc:picChg chg="add mod">
          <ac:chgData name="MUHAMMAD NAZHAN BIN RAMLI" userId="a39b014c-4f7f-4c1a-90c1-678384d8a843" providerId="ADAL" clId="{B77767B7-105A-42EF-9BBB-278BB503E103}" dt="2022-04-24T15:23:00.338" v="298" actId="1076"/>
          <ac:picMkLst>
            <pc:docMk/>
            <pc:sldMk cId="2049491874" sldId="289"/>
            <ac:picMk id="7" creationId="{3E3CC5DA-FACC-4E50-B73F-0D33F07B7E7C}"/>
          </ac:picMkLst>
        </pc:picChg>
      </pc:sldChg>
      <pc:sldChg chg="addSp delSp modSp mod">
        <pc:chgData name="MUHAMMAD NAZHAN BIN RAMLI" userId="a39b014c-4f7f-4c1a-90c1-678384d8a843" providerId="ADAL" clId="{B77767B7-105A-42EF-9BBB-278BB503E103}" dt="2022-04-24T15:30:30.478" v="381" actId="1076"/>
        <pc:sldMkLst>
          <pc:docMk/>
          <pc:sldMk cId="120447391" sldId="290"/>
        </pc:sldMkLst>
        <pc:spChg chg="del">
          <ac:chgData name="MUHAMMAD NAZHAN BIN RAMLI" userId="a39b014c-4f7f-4c1a-90c1-678384d8a843" providerId="ADAL" clId="{B77767B7-105A-42EF-9BBB-278BB503E103}" dt="2022-04-24T15:30:25.968" v="377" actId="478"/>
          <ac:spMkLst>
            <pc:docMk/>
            <pc:sldMk cId="120447391" sldId="290"/>
            <ac:spMk id="2" creationId="{CD995822-0248-40F6-A41D-32973E0F3E10}"/>
          </ac:spMkLst>
        </pc:spChg>
        <pc:spChg chg="del">
          <ac:chgData name="MUHAMMAD NAZHAN BIN RAMLI" userId="a39b014c-4f7f-4c1a-90c1-678384d8a843" providerId="ADAL" clId="{B77767B7-105A-42EF-9BBB-278BB503E103}" dt="2022-04-24T15:30:24.906" v="376" actId="478"/>
          <ac:spMkLst>
            <pc:docMk/>
            <pc:sldMk cId="120447391" sldId="290"/>
            <ac:spMk id="3" creationId="{14106561-1DEB-4BAE-9620-A648C2590205}"/>
          </ac:spMkLst>
        </pc:spChg>
        <pc:spChg chg="add del mod">
          <ac:chgData name="MUHAMMAD NAZHAN BIN RAMLI" userId="a39b014c-4f7f-4c1a-90c1-678384d8a843" providerId="ADAL" clId="{B77767B7-105A-42EF-9BBB-278BB503E103}" dt="2022-04-24T15:30:27.146" v="378" actId="478"/>
          <ac:spMkLst>
            <pc:docMk/>
            <pc:sldMk cId="120447391" sldId="290"/>
            <ac:spMk id="5" creationId="{5960CA40-6DF5-40B7-8203-DC6AD46C3DD2}"/>
          </ac:spMkLst>
        </pc:spChg>
        <pc:picChg chg="add mod">
          <ac:chgData name="MUHAMMAD NAZHAN BIN RAMLI" userId="a39b014c-4f7f-4c1a-90c1-678384d8a843" providerId="ADAL" clId="{B77767B7-105A-42EF-9BBB-278BB503E103}" dt="2022-04-24T15:30:30.478" v="381" actId="1076"/>
          <ac:picMkLst>
            <pc:docMk/>
            <pc:sldMk cId="120447391" sldId="290"/>
            <ac:picMk id="7" creationId="{57A20769-4C19-48B3-8611-7FA69762F274}"/>
          </ac:picMkLst>
        </pc:picChg>
      </pc:sldChg>
      <pc:sldChg chg="add">
        <pc:chgData name="MUHAMMAD NAZHAN BIN RAMLI" userId="a39b014c-4f7f-4c1a-90c1-678384d8a843" providerId="ADAL" clId="{B77767B7-105A-42EF-9BBB-278BB503E103}" dt="2022-04-24T15:02:29.110" v="38"/>
        <pc:sldMkLst>
          <pc:docMk/>
          <pc:sldMk cId="1865460909" sldId="291"/>
        </pc:sldMkLst>
      </pc:sldChg>
      <pc:sldChg chg="addSp delSp modSp new mod">
        <pc:chgData name="MUHAMMAD NAZHAN BIN RAMLI" userId="a39b014c-4f7f-4c1a-90c1-678384d8a843" providerId="ADAL" clId="{B77767B7-105A-42EF-9BBB-278BB503E103}" dt="2022-04-24T15:40:27.129" v="443" actId="1076"/>
        <pc:sldMkLst>
          <pc:docMk/>
          <pc:sldMk cId="3657803230" sldId="292"/>
        </pc:sldMkLst>
        <pc:spChg chg="mod">
          <ac:chgData name="MUHAMMAD NAZHAN BIN RAMLI" userId="a39b014c-4f7f-4c1a-90c1-678384d8a843" providerId="ADAL" clId="{B77767B7-105A-42EF-9BBB-278BB503E103}" dt="2022-04-24T15:40:24.513" v="442" actId="1076"/>
          <ac:spMkLst>
            <pc:docMk/>
            <pc:sldMk cId="3657803230" sldId="292"/>
            <ac:spMk id="2" creationId="{29B24513-8EE9-43F2-9DD5-4D5C9F97575D}"/>
          </ac:spMkLst>
        </pc:spChg>
        <pc:spChg chg="del mod">
          <ac:chgData name="MUHAMMAD NAZHAN BIN RAMLI" userId="a39b014c-4f7f-4c1a-90c1-678384d8a843" providerId="ADAL" clId="{B77767B7-105A-42EF-9BBB-278BB503E103}" dt="2022-04-24T15:39:28.737" v="429" actId="478"/>
          <ac:spMkLst>
            <pc:docMk/>
            <pc:sldMk cId="3657803230" sldId="292"/>
            <ac:spMk id="3" creationId="{E269E3D3-F9DE-4FEA-BDBD-285CB26C854E}"/>
          </ac:spMkLst>
        </pc:spChg>
        <pc:spChg chg="add del mod">
          <ac:chgData name="MUHAMMAD NAZHAN BIN RAMLI" userId="a39b014c-4f7f-4c1a-90c1-678384d8a843" providerId="ADAL" clId="{B77767B7-105A-42EF-9BBB-278BB503E103}" dt="2022-04-24T15:39:29.909" v="430" actId="478"/>
          <ac:spMkLst>
            <pc:docMk/>
            <pc:sldMk cId="3657803230" sldId="292"/>
            <ac:spMk id="5" creationId="{85BA29F3-0A62-4FF6-ABF3-A7854D198BEF}"/>
          </ac:spMkLst>
        </pc:spChg>
        <pc:picChg chg="add mod">
          <ac:chgData name="MUHAMMAD NAZHAN BIN RAMLI" userId="a39b014c-4f7f-4c1a-90c1-678384d8a843" providerId="ADAL" clId="{B77767B7-105A-42EF-9BBB-278BB503E103}" dt="2022-04-24T15:40:27.129" v="443" actId="1076"/>
          <ac:picMkLst>
            <pc:docMk/>
            <pc:sldMk cId="3657803230" sldId="292"/>
            <ac:picMk id="7" creationId="{0B1E09D8-8C97-44F7-AC24-530991343BA4}"/>
          </ac:picMkLst>
        </pc:picChg>
        <pc:picChg chg="add mod">
          <ac:chgData name="MUHAMMAD NAZHAN BIN RAMLI" userId="a39b014c-4f7f-4c1a-90c1-678384d8a843" providerId="ADAL" clId="{B77767B7-105A-42EF-9BBB-278BB503E103}" dt="2022-04-24T15:40:21.995" v="441" actId="1076"/>
          <ac:picMkLst>
            <pc:docMk/>
            <pc:sldMk cId="3657803230" sldId="292"/>
            <ac:picMk id="9" creationId="{2DF97BC2-B564-4AB0-8EB0-3A1B0E9C158E}"/>
          </ac:picMkLst>
        </pc:picChg>
      </pc:sldChg>
      <pc:sldChg chg="modSp add mod ord">
        <pc:chgData name="MUHAMMAD NAZHAN BIN RAMLI" userId="a39b014c-4f7f-4c1a-90c1-678384d8a843" providerId="ADAL" clId="{B77767B7-105A-42EF-9BBB-278BB503E103}" dt="2022-04-24T15:22:27.994" v="277" actId="20577"/>
        <pc:sldMkLst>
          <pc:docMk/>
          <pc:sldMk cId="3769256833" sldId="293"/>
        </pc:sldMkLst>
        <pc:spChg chg="mod">
          <ac:chgData name="MUHAMMAD NAZHAN BIN RAMLI" userId="a39b014c-4f7f-4c1a-90c1-678384d8a843" providerId="ADAL" clId="{B77767B7-105A-42EF-9BBB-278BB503E103}" dt="2022-04-24T15:22:27.994" v="277" actId="20577"/>
          <ac:spMkLst>
            <pc:docMk/>
            <pc:sldMk cId="3769256833" sldId="293"/>
            <ac:spMk id="4" creationId="{8FCA6F65-82EB-4551-AC2A-A3281DED09BC}"/>
          </ac:spMkLst>
        </pc:spChg>
      </pc:sldChg>
      <pc:sldChg chg="addSp delSp modSp new mod">
        <pc:chgData name="MUHAMMAD NAZHAN BIN RAMLI" userId="a39b014c-4f7f-4c1a-90c1-678384d8a843" providerId="ADAL" clId="{B77767B7-105A-42EF-9BBB-278BB503E103}" dt="2022-04-24T15:35:44.612" v="395" actId="1076"/>
        <pc:sldMkLst>
          <pc:docMk/>
          <pc:sldMk cId="3400983514" sldId="294"/>
        </pc:sldMkLst>
        <pc:spChg chg="del">
          <ac:chgData name="MUHAMMAD NAZHAN BIN RAMLI" userId="a39b014c-4f7f-4c1a-90c1-678384d8a843" providerId="ADAL" clId="{B77767B7-105A-42EF-9BBB-278BB503E103}" dt="2022-04-24T15:35:09.589" v="385" actId="478"/>
          <ac:spMkLst>
            <pc:docMk/>
            <pc:sldMk cId="3400983514" sldId="294"/>
            <ac:spMk id="2" creationId="{3547236B-B891-4858-9BBA-FB8E6A146B65}"/>
          </ac:spMkLst>
        </pc:spChg>
        <pc:spChg chg="del mod">
          <ac:chgData name="MUHAMMAD NAZHAN BIN RAMLI" userId="a39b014c-4f7f-4c1a-90c1-678384d8a843" providerId="ADAL" clId="{B77767B7-105A-42EF-9BBB-278BB503E103}" dt="2022-04-24T15:35:07.718" v="384" actId="478"/>
          <ac:spMkLst>
            <pc:docMk/>
            <pc:sldMk cId="3400983514" sldId="294"/>
            <ac:spMk id="3" creationId="{10AEFE0D-31D3-4F98-A5E4-7EF62EDE7B3D}"/>
          </ac:spMkLst>
        </pc:spChg>
        <pc:picChg chg="add mod">
          <ac:chgData name="MUHAMMAD NAZHAN BIN RAMLI" userId="a39b014c-4f7f-4c1a-90c1-678384d8a843" providerId="ADAL" clId="{B77767B7-105A-42EF-9BBB-278BB503E103}" dt="2022-04-24T15:35:35.914" v="389" actId="1076"/>
          <ac:picMkLst>
            <pc:docMk/>
            <pc:sldMk cId="3400983514" sldId="294"/>
            <ac:picMk id="5" creationId="{66CF001B-5028-4EE0-8981-E325C45544F9}"/>
          </ac:picMkLst>
        </pc:picChg>
        <pc:picChg chg="add mod">
          <ac:chgData name="MUHAMMAD NAZHAN BIN RAMLI" userId="a39b014c-4f7f-4c1a-90c1-678384d8a843" providerId="ADAL" clId="{B77767B7-105A-42EF-9BBB-278BB503E103}" dt="2022-04-24T15:35:44.612" v="395" actId="1076"/>
          <ac:picMkLst>
            <pc:docMk/>
            <pc:sldMk cId="3400983514" sldId="294"/>
            <ac:picMk id="7" creationId="{9D692D80-C77B-4A97-9AAF-14E5A63C33D6}"/>
          </ac:picMkLst>
        </pc:picChg>
      </pc:sldChg>
      <pc:sldChg chg="addSp delSp modSp new mod">
        <pc:chgData name="MUHAMMAD NAZHAN BIN RAMLI" userId="a39b014c-4f7f-4c1a-90c1-678384d8a843" providerId="ADAL" clId="{B77767B7-105A-42EF-9BBB-278BB503E103}" dt="2022-04-24T15:42:21.619" v="482" actId="1076"/>
        <pc:sldMkLst>
          <pc:docMk/>
          <pc:sldMk cId="855014240" sldId="295"/>
        </pc:sldMkLst>
        <pc:spChg chg="mod">
          <ac:chgData name="MUHAMMAD NAZHAN BIN RAMLI" userId="a39b014c-4f7f-4c1a-90c1-678384d8a843" providerId="ADAL" clId="{B77767B7-105A-42EF-9BBB-278BB503E103}" dt="2022-04-24T15:41:35.579" v="465" actId="20577"/>
          <ac:spMkLst>
            <pc:docMk/>
            <pc:sldMk cId="855014240" sldId="295"/>
            <ac:spMk id="2" creationId="{76DF93FD-AF7B-41FC-AA12-32373570FA87}"/>
          </ac:spMkLst>
        </pc:spChg>
        <pc:spChg chg="del">
          <ac:chgData name="MUHAMMAD NAZHAN BIN RAMLI" userId="a39b014c-4f7f-4c1a-90c1-678384d8a843" providerId="ADAL" clId="{B77767B7-105A-42EF-9BBB-278BB503E103}" dt="2022-04-24T15:41:36.548" v="466" actId="478"/>
          <ac:spMkLst>
            <pc:docMk/>
            <pc:sldMk cId="855014240" sldId="295"/>
            <ac:spMk id="3" creationId="{ECC39B7E-BABB-442E-A474-67A7C92C0FF2}"/>
          </ac:spMkLst>
        </pc:spChg>
        <pc:picChg chg="add mod modCrop">
          <ac:chgData name="MUHAMMAD NAZHAN BIN RAMLI" userId="a39b014c-4f7f-4c1a-90c1-678384d8a843" providerId="ADAL" clId="{B77767B7-105A-42EF-9BBB-278BB503E103}" dt="2022-04-24T15:42:17.139" v="479" actId="732"/>
          <ac:picMkLst>
            <pc:docMk/>
            <pc:sldMk cId="855014240" sldId="295"/>
            <ac:picMk id="5" creationId="{9C0A2E67-DFCD-4082-881E-F42F5E6698FD}"/>
          </ac:picMkLst>
        </pc:picChg>
        <pc:picChg chg="add mod modCrop">
          <ac:chgData name="MUHAMMAD NAZHAN BIN RAMLI" userId="a39b014c-4f7f-4c1a-90c1-678384d8a843" providerId="ADAL" clId="{B77767B7-105A-42EF-9BBB-278BB503E103}" dt="2022-04-24T15:42:21.619" v="482" actId="1076"/>
          <ac:picMkLst>
            <pc:docMk/>
            <pc:sldMk cId="855014240" sldId="295"/>
            <ac:picMk id="7" creationId="{F679F26F-73FE-45D8-B95A-F5C3CBC66BBE}"/>
          </ac:picMkLst>
        </pc:picChg>
      </pc:sldChg>
      <pc:sldChg chg="new del">
        <pc:chgData name="MUHAMMAD NAZHAN BIN RAMLI" userId="a39b014c-4f7f-4c1a-90c1-678384d8a843" providerId="ADAL" clId="{B77767B7-105A-42EF-9BBB-278BB503E103}" dt="2022-04-24T15:36:43.137" v="399" actId="47"/>
        <pc:sldMkLst>
          <pc:docMk/>
          <pc:sldMk cId="3355317151" sldId="295"/>
        </pc:sldMkLst>
      </pc:sldChg>
      <pc:sldChg chg="addSp modSp new mod">
        <pc:chgData name="MUHAMMAD NAZHAN BIN RAMLI" userId="a39b014c-4f7f-4c1a-90c1-678384d8a843" providerId="ADAL" clId="{B77767B7-105A-42EF-9BBB-278BB503E103}" dt="2022-04-24T15:47:56.320" v="609" actId="1076"/>
        <pc:sldMkLst>
          <pc:docMk/>
          <pc:sldMk cId="1895699543" sldId="296"/>
        </pc:sldMkLst>
        <pc:picChg chg="add mod">
          <ac:chgData name="MUHAMMAD NAZHAN BIN RAMLI" userId="a39b014c-4f7f-4c1a-90c1-678384d8a843" providerId="ADAL" clId="{B77767B7-105A-42EF-9BBB-278BB503E103}" dt="2022-04-24T15:47:53.477" v="608" actId="14100"/>
          <ac:picMkLst>
            <pc:docMk/>
            <pc:sldMk cId="1895699543" sldId="296"/>
            <ac:picMk id="3" creationId="{035BCBB1-F8E6-4C6A-A1D7-5923E2CEEB3F}"/>
          </ac:picMkLst>
        </pc:picChg>
        <pc:picChg chg="add mod">
          <ac:chgData name="MUHAMMAD NAZHAN BIN RAMLI" userId="a39b014c-4f7f-4c1a-90c1-678384d8a843" providerId="ADAL" clId="{B77767B7-105A-42EF-9BBB-278BB503E103}" dt="2022-04-24T15:47:56.320" v="609" actId="1076"/>
          <ac:picMkLst>
            <pc:docMk/>
            <pc:sldMk cId="1895699543" sldId="296"/>
            <ac:picMk id="5" creationId="{92D0EDE3-FDD9-4E32-A2DA-B96EFC8BFC2D}"/>
          </ac:picMkLst>
        </pc:picChg>
        <pc:picChg chg="add mod">
          <ac:chgData name="MUHAMMAD NAZHAN BIN RAMLI" userId="a39b014c-4f7f-4c1a-90c1-678384d8a843" providerId="ADAL" clId="{B77767B7-105A-42EF-9BBB-278BB503E103}" dt="2022-04-24T15:47:23.094" v="596" actId="1076"/>
          <ac:picMkLst>
            <pc:docMk/>
            <pc:sldMk cId="1895699543" sldId="296"/>
            <ac:picMk id="5122" creationId="{E6DBDC49-5A14-4DA2-A86C-2391F7ED1C11}"/>
          </ac:picMkLst>
        </pc:picChg>
      </pc:sldChg>
      <pc:sldChg chg="addSp modSp new mod">
        <pc:chgData name="MUHAMMAD NAZHAN BIN RAMLI" userId="a39b014c-4f7f-4c1a-90c1-678384d8a843" providerId="ADAL" clId="{B77767B7-105A-42EF-9BBB-278BB503E103}" dt="2022-04-24T15:48:40.547" v="618" actId="1076"/>
        <pc:sldMkLst>
          <pc:docMk/>
          <pc:sldMk cId="3415126527" sldId="297"/>
        </pc:sldMkLst>
        <pc:picChg chg="add mod">
          <ac:chgData name="MUHAMMAD NAZHAN BIN RAMLI" userId="a39b014c-4f7f-4c1a-90c1-678384d8a843" providerId="ADAL" clId="{B77767B7-105A-42EF-9BBB-278BB503E103}" dt="2022-04-24T15:48:40.547" v="618" actId="1076"/>
          <ac:picMkLst>
            <pc:docMk/>
            <pc:sldMk cId="3415126527" sldId="297"/>
            <ac:picMk id="3" creationId="{D98BB14E-3E53-4735-9C10-ED0DA96F70C8}"/>
          </ac:picMkLst>
        </pc:picChg>
        <pc:picChg chg="add mod">
          <ac:chgData name="MUHAMMAD NAZHAN BIN RAMLI" userId="a39b014c-4f7f-4c1a-90c1-678384d8a843" providerId="ADAL" clId="{B77767B7-105A-42EF-9BBB-278BB503E103}" dt="2022-04-24T15:48:27.224" v="613" actId="1076"/>
          <ac:picMkLst>
            <pc:docMk/>
            <pc:sldMk cId="3415126527" sldId="297"/>
            <ac:picMk id="6146" creationId="{85B6E982-57BA-4223-9D99-4063CB071E54}"/>
          </ac:picMkLst>
        </pc:picChg>
      </pc:sldChg>
      <pc:sldChg chg="addSp modSp new mod">
        <pc:chgData name="MUHAMMAD NAZHAN BIN RAMLI" userId="a39b014c-4f7f-4c1a-90c1-678384d8a843" providerId="ADAL" clId="{B77767B7-105A-42EF-9BBB-278BB503E103}" dt="2022-04-24T15:49:16.543" v="624" actId="1076"/>
        <pc:sldMkLst>
          <pc:docMk/>
          <pc:sldMk cId="47891434" sldId="298"/>
        </pc:sldMkLst>
        <pc:picChg chg="add mod">
          <ac:chgData name="MUHAMMAD NAZHAN BIN RAMLI" userId="a39b014c-4f7f-4c1a-90c1-678384d8a843" providerId="ADAL" clId="{B77767B7-105A-42EF-9BBB-278BB503E103}" dt="2022-04-24T15:49:16.543" v="624" actId="1076"/>
          <ac:picMkLst>
            <pc:docMk/>
            <pc:sldMk cId="47891434" sldId="298"/>
            <ac:picMk id="3" creationId="{D122139D-FF53-4AD4-B501-6D7B1F7CB51A}"/>
          </ac:picMkLst>
        </pc:picChg>
        <pc:picChg chg="add mod">
          <ac:chgData name="MUHAMMAD NAZHAN BIN RAMLI" userId="a39b014c-4f7f-4c1a-90c1-678384d8a843" providerId="ADAL" clId="{B77767B7-105A-42EF-9BBB-278BB503E103}" dt="2022-04-24T15:49:08.287" v="622" actId="1076"/>
          <ac:picMkLst>
            <pc:docMk/>
            <pc:sldMk cId="47891434" sldId="298"/>
            <ac:picMk id="7170" creationId="{DBFBD21D-4F53-472C-9EF9-82237BAE4347}"/>
          </ac:picMkLst>
        </pc:picChg>
      </pc:sldChg>
      <pc:sldChg chg="addSp modSp new mod">
        <pc:chgData name="MUHAMMAD NAZHAN BIN RAMLI" userId="a39b014c-4f7f-4c1a-90c1-678384d8a843" providerId="ADAL" clId="{B77767B7-105A-42EF-9BBB-278BB503E103}" dt="2022-04-24T15:49:54.883" v="630" actId="1076"/>
        <pc:sldMkLst>
          <pc:docMk/>
          <pc:sldMk cId="3738576287" sldId="299"/>
        </pc:sldMkLst>
        <pc:picChg chg="add mod">
          <ac:chgData name="MUHAMMAD NAZHAN BIN RAMLI" userId="a39b014c-4f7f-4c1a-90c1-678384d8a843" providerId="ADAL" clId="{B77767B7-105A-42EF-9BBB-278BB503E103}" dt="2022-04-24T15:49:54.883" v="630" actId="1076"/>
          <ac:picMkLst>
            <pc:docMk/>
            <pc:sldMk cId="3738576287" sldId="299"/>
            <ac:picMk id="3" creationId="{2BBCD083-9C23-4F1B-BAB2-FC5B31614C3F}"/>
          </ac:picMkLst>
        </pc:picChg>
        <pc:picChg chg="add mod">
          <ac:chgData name="MUHAMMAD NAZHAN BIN RAMLI" userId="a39b014c-4f7f-4c1a-90c1-678384d8a843" providerId="ADAL" clId="{B77767B7-105A-42EF-9BBB-278BB503E103}" dt="2022-04-24T15:49:45.914" v="628" actId="1076"/>
          <ac:picMkLst>
            <pc:docMk/>
            <pc:sldMk cId="3738576287" sldId="299"/>
            <ac:picMk id="8194" creationId="{ACA7AAC4-2314-43C5-9735-FCB2500E853B}"/>
          </ac:picMkLst>
        </pc:picChg>
      </pc:sldChg>
      <pc:sldChg chg="addSp delSp modSp new mod">
        <pc:chgData name="MUHAMMAD NAZHAN BIN RAMLI" userId="a39b014c-4f7f-4c1a-90c1-678384d8a843" providerId="ADAL" clId="{B77767B7-105A-42EF-9BBB-278BB503E103}" dt="2022-04-24T15:52:32.998" v="675" actId="1076"/>
        <pc:sldMkLst>
          <pc:docMk/>
          <pc:sldMk cId="692754801" sldId="300"/>
        </pc:sldMkLst>
        <pc:spChg chg="add mod">
          <ac:chgData name="MUHAMMAD NAZHAN BIN RAMLI" userId="a39b014c-4f7f-4c1a-90c1-678384d8a843" providerId="ADAL" clId="{B77767B7-105A-42EF-9BBB-278BB503E103}" dt="2022-04-24T15:52:32.998" v="675" actId="1076"/>
          <ac:spMkLst>
            <pc:docMk/>
            <pc:sldMk cId="692754801" sldId="300"/>
            <ac:spMk id="4" creationId="{96BC46BF-EAA3-4560-9C30-EF2C539BFDFD}"/>
          </ac:spMkLst>
        </pc:spChg>
        <pc:picChg chg="add mod">
          <ac:chgData name="MUHAMMAD NAZHAN BIN RAMLI" userId="a39b014c-4f7f-4c1a-90c1-678384d8a843" providerId="ADAL" clId="{B77767B7-105A-42EF-9BBB-278BB503E103}" dt="2022-04-24T15:52:29.832" v="674" actId="1076"/>
          <ac:picMkLst>
            <pc:docMk/>
            <pc:sldMk cId="692754801" sldId="300"/>
            <ac:picMk id="3" creationId="{A2BB4254-A96C-420C-98A6-E94405927B2C}"/>
          </ac:picMkLst>
        </pc:picChg>
        <pc:picChg chg="add mod">
          <ac:chgData name="MUHAMMAD NAZHAN BIN RAMLI" userId="a39b014c-4f7f-4c1a-90c1-678384d8a843" providerId="ADAL" clId="{B77767B7-105A-42EF-9BBB-278BB503E103}" dt="2022-04-24T15:52:26.898" v="672" actId="1076"/>
          <ac:picMkLst>
            <pc:docMk/>
            <pc:sldMk cId="692754801" sldId="300"/>
            <ac:picMk id="9218" creationId="{D56FDD41-F843-4147-88E1-35AE178C0F46}"/>
          </ac:picMkLst>
        </pc:picChg>
        <pc:picChg chg="add del">
          <ac:chgData name="MUHAMMAD NAZHAN BIN RAMLI" userId="a39b014c-4f7f-4c1a-90c1-678384d8a843" providerId="ADAL" clId="{B77767B7-105A-42EF-9BBB-278BB503E103}" dt="2022-04-24T15:51:39.661" v="637"/>
          <ac:picMkLst>
            <pc:docMk/>
            <pc:sldMk cId="692754801" sldId="300"/>
            <ac:picMk id="9220" creationId="{A4EDF0E7-9229-446E-9B72-0B6C3DEB5D8E}"/>
          </ac:picMkLst>
        </pc:picChg>
      </pc:sldChg>
      <pc:sldChg chg="addSp delSp modSp new mod">
        <pc:chgData name="MUHAMMAD NAZHAN BIN RAMLI" userId="a39b014c-4f7f-4c1a-90c1-678384d8a843" providerId="ADAL" clId="{B77767B7-105A-42EF-9BBB-278BB503E103}" dt="2022-04-24T15:57:03.928" v="689" actId="1076"/>
        <pc:sldMkLst>
          <pc:docMk/>
          <pc:sldMk cId="2876453325" sldId="301"/>
        </pc:sldMkLst>
        <pc:picChg chg="add mod">
          <ac:chgData name="MUHAMMAD NAZHAN BIN RAMLI" userId="a39b014c-4f7f-4c1a-90c1-678384d8a843" providerId="ADAL" clId="{B77767B7-105A-42EF-9BBB-278BB503E103}" dt="2022-04-24T15:57:03.928" v="689" actId="1076"/>
          <ac:picMkLst>
            <pc:docMk/>
            <pc:sldMk cId="2876453325" sldId="301"/>
            <ac:picMk id="3" creationId="{3BD27FE7-BC6B-4149-84BD-3AC4956F40AA}"/>
          </ac:picMkLst>
        </pc:picChg>
        <pc:picChg chg="add del mod">
          <ac:chgData name="MUHAMMAD NAZHAN BIN RAMLI" userId="a39b014c-4f7f-4c1a-90c1-678384d8a843" providerId="ADAL" clId="{B77767B7-105A-42EF-9BBB-278BB503E103}" dt="2022-04-24T15:56:57.512" v="685" actId="22"/>
          <ac:picMkLst>
            <pc:docMk/>
            <pc:sldMk cId="2876453325" sldId="301"/>
            <ac:picMk id="5" creationId="{2E9410E3-E11E-485A-9A17-D3ED4DCF25FD}"/>
          </ac:picMkLst>
        </pc:picChg>
      </pc:sldChg>
      <pc:sldChg chg="addSp modSp new mod">
        <pc:chgData name="MUHAMMAD NAZHAN BIN RAMLI" userId="a39b014c-4f7f-4c1a-90c1-678384d8a843" providerId="ADAL" clId="{B77767B7-105A-42EF-9BBB-278BB503E103}" dt="2022-04-24T15:57:08.540" v="690" actId="1076"/>
        <pc:sldMkLst>
          <pc:docMk/>
          <pc:sldMk cId="3981324718" sldId="302"/>
        </pc:sldMkLst>
        <pc:picChg chg="add mod">
          <ac:chgData name="MUHAMMAD NAZHAN BIN RAMLI" userId="a39b014c-4f7f-4c1a-90c1-678384d8a843" providerId="ADAL" clId="{B77767B7-105A-42EF-9BBB-278BB503E103}" dt="2022-04-24T15:57:08.540" v="690" actId="1076"/>
          <ac:picMkLst>
            <pc:docMk/>
            <pc:sldMk cId="3981324718" sldId="302"/>
            <ac:picMk id="3" creationId="{5032C235-6E1B-4257-8B9A-FA66F1A8305B}"/>
          </ac:picMkLst>
        </pc:picChg>
      </pc:sldChg>
      <pc:sldChg chg="addSp modSp new mod">
        <pc:chgData name="MUHAMMAD NAZHAN BIN RAMLI" userId="a39b014c-4f7f-4c1a-90c1-678384d8a843" providerId="ADAL" clId="{B77767B7-105A-42EF-9BBB-278BB503E103}" dt="2022-04-24T15:57:22.852" v="693" actId="1076"/>
        <pc:sldMkLst>
          <pc:docMk/>
          <pc:sldMk cId="1635032271" sldId="303"/>
        </pc:sldMkLst>
        <pc:picChg chg="add mod">
          <ac:chgData name="MUHAMMAD NAZHAN BIN RAMLI" userId="a39b014c-4f7f-4c1a-90c1-678384d8a843" providerId="ADAL" clId="{B77767B7-105A-42EF-9BBB-278BB503E103}" dt="2022-04-24T15:57:22.852" v="693" actId="1076"/>
          <ac:picMkLst>
            <pc:docMk/>
            <pc:sldMk cId="1635032271" sldId="303"/>
            <ac:picMk id="3" creationId="{F86BD9CC-52D2-4163-B463-455945FB0BA3}"/>
          </ac:picMkLst>
        </pc:picChg>
      </pc:sldChg>
      <pc:sldChg chg="addSp modSp new mod">
        <pc:chgData name="MUHAMMAD NAZHAN BIN RAMLI" userId="a39b014c-4f7f-4c1a-90c1-678384d8a843" providerId="ADAL" clId="{B77767B7-105A-42EF-9BBB-278BB503E103}" dt="2022-04-24T15:58:01.448" v="697" actId="1076"/>
        <pc:sldMkLst>
          <pc:docMk/>
          <pc:sldMk cId="635284060" sldId="304"/>
        </pc:sldMkLst>
        <pc:picChg chg="add mod">
          <ac:chgData name="MUHAMMAD NAZHAN BIN RAMLI" userId="a39b014c-4f7f-4c1a-90c1-678384d8a843" providerId="ADAL" clId="{B77767B7-105A-42EF-9BBB-278BB503E103}" dt="2022-04-24T15:58:01.448" v="697" actId="1076"/>
          <ac:picMkLst>
            <pc:docMk/>
            <pc:sldMk cId="635284060" sldId="304"/>
            <ac:picMk id="3" creationId="{E82C5D41-DCB0-4978-965C-1CC05E6CD00B}"/>
          </ac:picMkLst>
        </pc:picChg>
      </pc:sldChg>
      <pc:sldChg chg="addSp modSp new del mod">
        <pc:chgData name="MUHAMMAD NAZHAN BIN RAMLI" userId="a39b014c-4f7f-4c1a-90c1-678384d8a843" providerId="ADAL" clId="{B77767B7-105A-42EF-9BBB-278BB503E103}" dt="2022-04-24T15:58:26.216" v="703" actId="47"/>
        <pc:sldMkLst>
          <pc:docMk/>
          <pc:sldMk cId="1307536416" sldId="305"/>
        </pc:sldMkLst>
        <pc:picChg chg="add mod">
          <ac:chgData name="MUHAMMAD NAZHAN BIN RAMLI" userId="a39b014c-4f7f-4c1a-90c1-678384d8a843" providerId="ADAL" clId="{B77767B7-105A-42EF-9BBB-278BB503E103}" dt="2022-04-24T15:58:16.372" v="701" actId="1076"/>
          <ac:picMkLst>
            <pc:docMk/>
            <pc:sldMk cId="1307536416" sldId="305"/>
            <ac:picMk id="3" creationId="{490EA3D3-6114-42A8-888D-195D1745E2C4}"/>
          </ac:picMkLst>
        </pc:picChg>
      </pc:sldChg>
      <pc:sldChg chg="addSp modSp new mod">
        <pc:chgData name="MUHAMMAD NAZHAN BIN RAMLI" userId="a39b014c-4f7f-4c1a-90c1-678384d8a843" providerId="ADAL" clId="{B77767B7-105A-42EF-9BBB-278BB503E103}" dt="2022-04-24T15:59:04.556" v="709" actId="1076"/>
        <pc:sldMkLst>
          <pc:docMk/>
          <pc:sldMk cId="3070087648" sldId="306"/>
        </pc:sldMkLst>
        <pc:picChg chg="add mod">
          <ac:chgData name="MUHAMMAD NAZHAN BIN RAMLI" userId="a39b014c-4f7f-4c1a-90c1-678384d8a843" providerId="ADAL" clId="{B77767B7-105A-42EF-9BBB-278BB503E103}" dt="2022-04-24T15:58:46.415" v="706" actId="1076"/>
          <ac:picMkLst>
            <pc:docMk/>
            <pc:sldMk cId="3070087648" sldId="306"/>
            <ac:picMk id="3" creationId="{CE4D78ED-3A6B-40D3-974A-8F9AF1B719E0}"/>
          </ac:picMkLst>
        </pc:picChg>
        <pc:picChg chg="add mod">
          <ac:chgData name="MUHAMMAD NAZHAN BIN RAMLI" userId="a39b014c-4f7f-4c1a-90c1-678384d8a843" providerId="ADAL" clId="{B77767B7-105A-42EF-9BBB-278BB503E103}" dt="2022-04-24T15:59:04.556" v="709" actId="1076"/>
          <ac:picMkLst>
            <pc:docMk/>
            <pc:sldMk cId="3070087648" sldId="306"/>
            <ac:picMk id="5" creationId="{A216AE38-1C83-4628-98EF-A0B49AB71F17}"/>
          </ac:picMkLst>
        </pc:picChg>
      </pc:sldChg>
      <pc:sldChg chg="addSp modSp new mod">
        <pc:chgData name="MUHAMMAD NAZHAN BIN RAMLI" userId="a39b014c-4f7f-4c1a-90c1-678384d8a843" providerId="ADAL" clId="{B77767B7-105A-42EF-9BBB-278BB503E103}" dt="2022-04-24T15:59:21.555" v="713" actId="1076"/>
        <pc:sldMkLst>
          <pc:docMk/>
          <pc:sldMk cId="1444857432" sldId="307"/>
        </pc:sldMkLst>
        <pc:picChg chg="add mod">
          <ac:chgData name="MUHAMMAD NAZHAN BIN RAMLI" userId="a39b014c-4f7f-4c1a-90c1-678384d8a843" providerId="ADAL" clId="{B77767B7-105A-42EF-9BBB-278BB503E103}" dt="2022-04-24T15:59:21.555" v="713" actId="1076"/>
          <ac:picMkLst>
            <pc:docMk/>
            <pc:sldMk cId="1444857432" sldId="307"/>
            <ac:picMk id="3" creationId="{30A80C9A-D783-47BD-BF9D-F79B10482CEA}"/>
          </ac:picMkLst>
        </pc:picChg>
      </pc:sldChg>
      <pc:sldChg chg="addSp delSp modSp new mod">
        <pc:chgData name="MUHAMMAD NAZHAN BIN RAMLI" userId="a39b014c-4f7f-4c1a-90c1-678384d8a843" providerId="ADAL" clId="{B77767B7-105A-42EF-9BBB-278BB503E103}" dt="2022-04-24T15:59:59.870" v="720" actId="1076"/>
        <pc:sldMkLst>
          <pc:docMk/>
          <pc:sldMk cId="1965805961" sldId="308"/>
        </pc:sldMkLst>
        <pc:picChg chg="add del mod">
          <ac:chgData name="MUHAMMAD NAZHAN BIN RAMLI" userId="a39b014c-4f7f-4c1a-90c1-678384d8a843" providerId="ADAL" clId="{B77767B7-105A-42EF-9BBB-278BB503E103}" dt="2022-04-24T15:59:47.494" v="718" actId="478"/>
          <ac:picMkLst>
            <pc:docMk/>
            <pc:sldMk cId="1965805961" sldId="308"/>
            <ac:picMk id="3" creationId="{562F8D0B-0CF9-44C3-B5C8-9CC84DF928CF}"/>
          </ac:picMkLst>
        </pc:picChg>
        <pc:picChg chg="add mod">
          <ac:chgData name="MUHAMMAD NAZHAN BIN RAMLI" userId="a39b014c-4f7f-4c1a-90c1-678384d8a843" providerId="ADAL" clId="{B77767B7-105A-42EF-9BBB-278BB503E103}" dt="2022-04-24T15:59:59.870" v="720" actId="1076"/>
          <ac:picMkLst>
            <pc:docMk/>
            <pc:sldMk cId="1965805961" sldId="308"/>
            <ac:picMk id="5" creationId="{B7B430D5-1045-45A4-903D-07C021A98CD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5BC4-BB0E-4579-B106-38B7F8C805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A9684-BF3C-4288-A666-6E7B93A01C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9BAE9-F255-4253-BEED-E802A5B9E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9AD3-2F85-4493-9685-0F6546F79147}" type="datetimeFigureOut">
              <a:rPr lang="en-MY" smtClean="0"/>
              <a:t>25/4/2022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DDF97-1835-4F62-8E8C-CA6A9FAE1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8568F-1280-415F-94EB-7B650E0A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DEC9-B595-4FF6-91B9-E3DE3F602A1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32393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5FA2-F21F-4DBA-8E8F-10BB04DB2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6B8EB1-4D08-463F-8E0B-6F6BC3D84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E3B52-18E9-481F-B0FB-AF6F2BED3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9AD3-2F85-4493-9685-0F6546F79147}" type="datetimeFigureOut">
              <a:rPr lang="en-MY" smtClean="0"/>
              <a:t>25/4/2022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BB0B1-9312-4D1F-87E4-DF759404A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EB435-0560-4C24-8CB0-D40DE812B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DEC9-B595-4FF6-91B9-E3DE3F602A1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01359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2BD26D-2468-4AEF-A353-1F00C82941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4F84E0-C574-46AB-8AD8-76FAE2F17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A5535-A980-44A6-A34A-148A826E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9AD3-2F85-4493-9685-0F6546F79147}" type="datetimeFigureOut">
              <a:rPr lang="en-MY" smtClean="0"/>
              <a:t>25/4/2022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C4530-6310-4189-9C30-72A68E309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8DCB4-A607-4BBD-A808-9A254E84E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DEC9-B595-4FF6-91B9-E3DE3F602A1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23961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74EF6-5127-4E1E-ABF7-F0CE0E83F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3C4AD-BBDD-43CB-A1B6-5623C55A0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CAC0C-CF5A-41AF-BB57-61928DCD6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9AD3-2F85-4493-9685-0F6546F79147}" type="datetimeFigureOut">
              <a:rPr lang="en-MY" smtClean="0"/>
              <a:t>25/4/2022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1FF9D-A5B7-442C-BBD3-C8DE36208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DD9B3-6E10-45EC-93BE-4A163670E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DEC9-B595-4FF6-91B9-E3DE3F602A1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50829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0DAB2-B03D-4A9E-9DAF-F39EB210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3A5A2-42E5-4F24-A35D-9A7314A93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D375A-B7BD-40C2-9CA6-060ACA5B9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9AD3-2F85-4493-9685-0F6546F79147}" type="datetimeFigureOut">
              <a:rPr lang="en-MY" smtClean="0"/>
              <a:t>25/4/2022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5E97B-122F-4190-A071-5A82E0542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8557C-9C6A-49A8-8B53-E49E0CEAD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DEC9-B595-4FF6-91B9-E3DE3F602A1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2594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60FB1-DDE6-4C70-B844-5BDF48028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E487D-2E9E-4CD7-9BB5-AC54F9E1B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37C6B-6885-4522-B95A-CDAC6C762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9C588-59C0-4524-B1C5-9235DB6B3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9AD3-2F85-4493-9685-0F6546F79147}" type="datetimeFigureOut">
              <a:rPr lang="en-MY" smtClean="0"/>
              <a:t>25/4/2022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8A26F2-FDA1-4B63-832A-AB0964307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6AC1B-4DEF-458B-8870-2642F4947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DEC9-B595-4FF6-91B9-E3DE3F602A1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30847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08319-A873-4A7F-B059-3815AB9AA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68221-2EEF-41EF-9DF2-106FD2107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80941-7B2E-4661-858A-F48F2F8A1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22E3D0-1A2E-4552-BE93-271D5070F3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C1EF6-DAB8-4A09-B40F-03D5695764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0D15F9-1E31-4677-AC3D-30F7B8A32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9AD3-2F85-4493-9685-0F6546F79147}" type="datetimeFigureOut">
              <a:rPr lang="en-MY" smtClean="0"/>
              <a:t>25/4/2022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BA5235-65C2-4D67-A6C6-0F196F173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5AB163-EF37-4F73-9179-3593BC4E2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DEC9-B595-4FF6-91B9-E3DE3F602A1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55084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377C-64E8-4C6A-9A32-B4596D8C8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88F6FE-F218-4C79-AD5B-B423CFDBA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9AD3-2F85-4493-9685-0F6546F79147}" type="datetimeFigureOut">
              <a:rPr lang="en-MY" smtClean="0"/>
              <a:t>25/4/2022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2AED8D-0BC9-4D8A-AF63-0A42E67E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949A2-86D5-4559-94E6-6D97E078A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DEC9-B595-4FF6-91B9-E3DE3F602A1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2173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FEC5CB-DFC0-4AB9-82AA-9E705994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9AD3-2F85-4493-9685-0F6546F79147}" type="datetimeFigureOut">
              <a:rPr lang="en-MY" smtClean="0"/>
              <a:t>25/4/2022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DD52C-0F99-4FBA-9734-2481FAB37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C5740-EEFD-4273-B70D-CA23169B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DEC9-B595-4FF6-91B9-E3DE3F602A1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05286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6BE77-F136-470C-B75D-7FA789C68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952CD-B8EC-47D4-800B-61526128B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3BC41-3043-4563-B9B3-3A054B5B9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2D7B7-01A2-4D9C-BED7-21E78DFA2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9AD3-2F85-4493-9685-0F6546F79147}" type="datetimeFigureOut">
              <a:rPr lang="en-MY" smtClean="0"/>
              <a:t>25/4/2022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0EA8D-9A69-489A-A4D9-79175DCCF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20498-3CDD-4838-A84F-0F6619B4B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DEC9-B595-4FF6-91B9-E3DE3F602A1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42213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05183-41F7-4361-95F5-754626B68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137A96-5413-464B-943F-C939207A4B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F3EEB-2326-4AB2-988C-2CFDE468E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6F96D-0406-4F29-ABA4-1B1642083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39AD3-2F85-4493-9685-0F6546F79147}" type="datetimeFigureOut">
              <a:rPr lang="en-MY" smtClean="0"/>
              <a:t>25/4/2022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A68E3-9B13-48E3-8F72-B5C038E13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250B6-C9A2-41DD-8AC5-5970E3C4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CDEC9-B595-4FF6-91B9-E3DE3F602A1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0412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FA4904-B608-4434-B9DB-00AB6018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2B850-BCCE-408E-8E2A-E8CC0A1ED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E2FE1F-D5FF-4D7C-A439-FB76CE9C58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39AD3-2F85-4493-9685-0F6546F79147}" type="datetimeFigureOut">
              <a:rPr lang="en-MY" smtClean="0"/>
              <a:t>25/4/2022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8458C-F1C7-4E17-A5B3-D2F03F6EF1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01473-A64B-46D9-9F8E-B52C49852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CDEC9-B595-4FF6-91B9-E3DE3F602A1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71457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854C03-D355-46C8-9CF2-DB20960671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8287" y="1997475"/>
            <a:ext cx="9144000" cy="1007123"/>
          </a:xfrm>
        </p:spPr>
        <p:txBody>
          <a:bodyPr>
            <a:normAutofit/>
          </a:bodyPr>
          <a:lstStyle/>
          <a:p>
            <a:r>
              <a:rPr lang="en-US" b="1" dirty="0"/>
              <a:t>Stationary Robot (Industrial)</a:t>
            </a:r>
            <a:endParaRPr lang="en-MY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F5B311-748D-4BB2-9939-69BD324D2CE4}"/>
              </a:ext>
            </a:extLst>
          </p:cNvPr>
          <p:cNvSpPr txBox="1">
            <a:spLocks/>
          </p:cNvSpPr>
          <p:nvPr/>
        </p:nvSpPr>
        <p:spPr>
          <a:xfrm>
            <a:off x="1729666" y="3315317"/>
            <a:ext cx="9143999" cy="161573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Muhammad Nazhan Bin Ramli</a:t>
            </a:r>
          </a:p>
          <a:p>
            <a:r>
              <a:rPr lang="en-US" sz="4800" b="1" dirty="0"/>
              <a:t>1816847</a:t>
            </a:r>
            <a:endParaRPr lang="en-MY" sz="4800" b="1" dirty="0"/>
          </a:p>
        </p:txBody>
      </p:sp>
    </p:spTree>
    <p:extLst>
      <p:ext uri="{BB962C8B-B14F-4D97-AF65-F5344CB8AC3E}">
        <p14:creationId xmlns:p14="http://schemas.microsoft.com/office/powerpoint/2010/main" val="373828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6BD9CC-52D2-4163-B463-455945FB0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63" y="737812"/>
            <a:ext cx="9678751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32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2C5D41-DCB0-4978-965C-1CC05E6CD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417" y="372862"/>
            <a:ext cx="5855535" cy="578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84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4D78ED-3A6B-40D3-974A-8F9AF1B71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77" y="435006"/>
            <a:ext cx="4936837" cy="5610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16AE38-1C83-4628-98EF-A0B49AB71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453" y="943252"/>
            <a:ext cx="4038629" cy="497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87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A80C9A-D783-47BD-BF9D-F79B10482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702" y="745724"/>
            <a:ext cx="5342644" cy="585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57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B430D5-1045-45A4-903D-07C021A98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950" y="477154"/>
            <a:ext cx="6782747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05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5078E-B743-48E2-AA8A-0B0A82854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Basic System Architecture of Robotic Arm Robot</a:t>
            </a:r>
            <a:endParaRPr lang="en-MY" dirty="0"/>
          </a:p>
        </p:txBody>
      </p:sp>
      <p:pic>
        <p:nvPicPr>
          <p:cNvPr id="1026" name="Picture 2" descr="Architecture of typical industrial robots | Download Scientific Diagram">
            <a:extLst>
              <a:ext uri="{FF2B5EF4-FFF2-40B4-BE49-F238E27FC236}">
                <a16:creationId xmlns:a16="http://schemas.microsoft.com/office/drawing/2014/main" id="{48FA53AA-87E0-4117-AE1B-48F13D360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118" y="1589982"/>
            <a:ext cx="8993509" cy="446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611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neral industrial robot components | Download Scientific Diagram">
            <a:extLst>
              <a:ext uri="{FF2B5EF4-FFF2-40B4-BE49-F238E27FC236}">
                <a16:creationId xmlns:a16="http://schemas.microsoft.com/office/drawing/2014/main" id="{1D9D6B7C-9190-4373-B903-E3D392C19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95" y="1089581"/>
            <a:ext cx="4256203" cy="425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gure 1 from An FPGA-Based Open Architecture Industrial Robot Controller |  Semantic Scholar">
            <a:extLst>
              <a:ext uri="{FF2B5EF4-FFF2-40B4-BE49-F238E27FC236}">
                <a16:creationId xmlns:a16="http://schemas.microsoft.com/office/drawing/2014/main" id="{05A7D1E4-82E0-474B-AA52-D288AF139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177" y="2102963"/>
            <a:ext cx="5815928" cy="324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484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Figure 1 from Virtual user interface for industrial robots off-line  programming &amp; simulation and video cam on-line remote operation | Semantic  Scholar">
            <a:extLst>
              <a:ext uri="{FF2B5EF4-FFF2-40B4-BE49-F238E27FC236}">
                <a16:creationId xmlns:a16="http://schemas.microsoft.com/office/drawing/2014/main" id="{99F50315-9916-4D36-9C3D-91D1F74B0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822" y="301657"/>
            <a:ext cx="6056362" cy="598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785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gure 1 from An open control system architecture with an on-line velocity  filter for industrial robots | Semantic Scholar">
            <a:extLst>
              <a:ext uri="{FF2B5EF4-FFF2-40B4-BE49-F238E27FC236}">
                <a16:creationId xmlns:a16="http://schemas.microsoft.com/office/drawing/2014/main" id="{4C4BCA08-5D87-442D-8A1D-D6988AE50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993" y="745060"/>
            <a:ext cx="6895360" cy="506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14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501E7-A287-42A8-A877-BDB1091AF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264" y="2185700"/>
            <a:ext cx="6533965" cy="2050742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ROBOT DESIGN VS TASKS</a:t>
            </a:r>
            <a:endParaRPr lang="en-MY" sz="5400" dirty="0"/>
          </a:p>
        </p:txBody>
      </p:sp>
    </p:spTree>
    <p:extLst>
      <p:ext uri="{BB962C8B-B14F-4D97-AF65-F5344CB8AC3E}">
        <p14:creationId xmlns:p14="http://schemas.microsoft.com/office/powerpoint/2010/main" val="1145443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CB2AD-BB3C-4B03-89A7-FC7DBC144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417" y="285226"/>
            <a:ext cx="6104138" cy="664685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History of Industrial Robot</a:t>
            </a:r>
            <a:endParaRPr lang="en-MY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2B349C7-1407-4D26-924F-D2DA8314E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43" y="2009497"/>
            <a:ext cx="4258508" cy="283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C9700D-2B91-49D7-BA3A-6772785F3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07" y="1369386"/>
            <a:ext cx="5687219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88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CARA robot - FR-Serie - Mitsubishi Electric Europe B.V. - 4-axis /  handling / compact">
            <a:extLst>
              <a:ext uri="{FF2B5EF4-FFF2-40B4-BE49-F238E27FC236}">
                <a16:creationId xmlns:a16="http://schemas.microsoft.com/office/drawing/2014/main" id="{461A2172-92E1-4A3D-A769-843C92857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028070"/>
            <a:ext cx="5317503" cy="531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5">
            <a:extLst>
              <a:ext uri="{FF2B5EF4-FFF2-40B4-BE49-F238E27FC236}">
                <a16:creationId xmlns:a16="http://schemas.microsoft.com/office/drawing/2014/main" id="{B2EF344B-3DE4-4D34-964B-7A3868BDBD6F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8998257" cy="8037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1) Horizontally Articulated(RH-20FRH)</a:t>
            </a:r>
            <a:endParaRPr lang="en-MY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D7E109-DD96-4099-8D25-64ABE525EF15}"/>
              </a:ext>
            </a:extLst>
          </p:cNvPr>
          <p:cNvSpPr txBox="1"/>
          <p:nvPr/>
        </p:nvSpPr>
        <p:spPr>
          <a:xfrm>
            <a:off x="7097253" y="905522"/>
            <a:ext cx="36802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Horizontally Articulated SCARA Robot </a:t>
            </a:r>
            <a:r>
              <a:rPr lang="en-US" sz="3600" dirty="0"/>
              <a:t>with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/>
              <a:t>MELFA Smart Plus features</a:t>
            </a:r>
            <a:endParaRPr lang="en-MY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067D4-27E3-4F5D-B395-47EEFC316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725" y="3707022"/>
            <a:ext cx="5515745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45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5EA09C2C-DED5-48EC-9C51-67FC1E985D25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7568952" cy="8037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2) Vertically Articulated(RV-7FR)</a:t>
            </a:r>
            <a:endParaRPr lang="en-MY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3F721A0-95BF-47EC-9726-4419EA5FF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496" y="1168924"/>
            <a:ext cx="3644203" cy="317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E85238-2BAA-49EB-873B-77C02902CF35}"/>
              </a:ext>
            </a:extLst>
          </p:cNvPr>
          <p:cNvSpPr txBox="1"/>
          <p:nvPr/>
        </p:nvSpPr>
        <p:spPr>
          <a:xfrm>
            <a:off x="6910822" y="1102153"/>
            <a:ext cx="36764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Vertically Articulated Robot </a:t>
            </a:r>
            <a:r>
              <a:rPr lang="en-US" sz="3600" dirty="0"/>
              <a:t>with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/>
              <a:t>MELFA Smart Plus features</a:t>
            </a:r>
            <a:endParaRPr lang="en-MY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E9EAD-C693-41EC-B6C0-AEF48E10D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822" y="3888814"/>
            <a:ext cx="4491276" cy="2458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846760-92BB-46EE-AE5C-CC3E3AC60E7A}"/>
              </a:ext>
            </a:extLst>
          </p:cNvPr>
          <p:cNvSpPr txBox="1"/>
          <p:nvPr/>
        </p:nvSpPr>
        <p:spPr>
          <a:xfrm>
            <a:off x="1023920" y="4447712"/>
            <a:ext cx="451924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RV-FR series offers a highly-dynamic 6-axis articulated robot for a high degree of quality. "Next-generation intelligent functions", "Safe, collaborative work applications", and "FA-IT integration functions". With these 3 key features, the FR Series is capable of handling virtually all your automation needs.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587824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R series concept">
            <a:extLst>
              <a:ext uri="{FF2B5EF4-FFF2-40B4-BE49-F238E27FC236}">
                <a16:creationId xmlns:a16="http://schemas.microsoft.com/office/drawing/2014/main" id="{A4E08B5B-E3B6-453F-A25B-793A8CBC5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31" y="796349"/>
            <a:ext cx="6630380" cy="526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565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3BB6451-D90B-4C83-93D8-34E8886E6253}"/>
              </a:ext>
            </a:extLst>
          </p:cNvPr>
          <p:cNvSpPr txBox="1"/>
          <p:nvPr/>
        </p:nvSpPr>
        <p:spPr>
          <a:xfrm>
            <a:off x="2790177" y="2551837"/>
            <a:ext cx="66116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/>
              <a:t>ACTUATORS &amp; LOCOMOTIONS</a:t>
            </a:r>
            <a:endParaRPr lang="en-MY" sz="5400" dirty="0"/>
          </a:p>
        </p:txBody>
      </p:sp>
    </p:spTree>
    <p:extLst>
      <p:ext uri="{BB962C8B-B14F-4D97-AF65-F5344CB8AC3E}">
        <p14:creationId xmlns:p14="http://schemas.microsoft.com/office/powerpoint/2010/main" val="702509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D332E807-F8C6-4ACA-8030-A3741A785F53}"/>
              </a:ext>
            </a:extLst>
          </p:cNvPr>
          <p:cNvSpPr txBox="1">
            <a:spLocks/>
          </p:cNvSpPr>
          <p:nvPr/>
        </p:nvSpPr>
        <p:spPr>
          <a:xfrm>
            <a:off x="820446" y="391758"/>
            <a:ext cx="7568952" cy="8037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1) AC Servo Motor</a:t>
            </a:r>
            <a:endParaRPr lang="en-M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7DA168-379C-45F0-AE35-D61F038CA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46" y="1195557"/>
            <a:ext cx="9391982" cy="42743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44A909-5798-4677-B6FD-6D7DB4FB0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986" y="5123030"/>
            <a:ext cx="4420217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81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6BF4DC-D982-435D-A8D6-D95396459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949" y="996859"/>
            <a:ext cx="9433528" cy="37634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F8E273-57DF-440A-B00E-6D3C5D778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396" y="5016497"/>
            <a:ext cx="4420217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9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E29DA-4E47-42B4-96F6-7FFAF3E91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Double Acting Pneumatics Gripper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7507F-4A39-480F-B520-F0F2D80BA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585" y="2086711"/>
            <a:ext cx="5896798" cy="2385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06950A-ED85-4D4B-8E0E-B3ACE7A67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456" y="1690688"/>
            <a:ext cx="4761430" cy="41383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C69CF2-C136-456D-AC5C-7DB752D0CDED}"/>
              </a:ext>
            </a:extLst>
          </p:cNvPr>
          <p:cNvSpPr txBox="1"/>
          <p:nvPr/>
        </p:nvSpPr>
        <p:spPr>
          <a:xfrm>
            <a:off x="2159757" y="4033889"/>
            <a:ext cx="3676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HFZ 16 PARALLEL GRIPPER</a:t>
            </a:r>
            <a:endParaRPr lang="en-MY" sz="3600" dirty="0"/>
          </a:p>
        </p:txBody>
      </p:sp>
    </p:spTree>
    <p:extLst>
      <p:ext uri="{BB962C8B-B14F-4D97-AF65-F5344CB8AC3E}">
        <p14:creationId xmlns:p14="http://schemas.microsoft.com/office/powerpoint/2010/main" val="4141134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679197-5BC4-4E62-9908-C739566CA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04" y="369305"/>
            <a:ext cx="6417996" cy="3241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E39B34-478E-4098-8D15-8D3487927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920" y="3346670"/>
            <a:ext cx="5997721" cy="29306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FEA68D-3F2D-44EB-A52B-D0EE0608A2D8}"/>
              </a:ext>
            </a:extLst>
          </p:cNvPr>
          <p:cNvSpPr txBox="1"/>
          <p:nvPr/>
        </p:nvSpPr>
        <p:spPr>
          <a:xfrm>
            <a:off x="1134359" y="4401534"/>
            <a:ext cx="3676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MHZ 2 GRIPPER</a:t>
            </a:r>
            <a:endParaRPr lang="en-MY" sz="3600" dirty="0"/>
          </a:p>
        </p:txBody>
      </p:sp>
    </p:spTree>
    <p:extLst>
      <p:ext uri="{BB962C8B-B14F-4D97-AF65-F5344CB8AC3E}">
        <p14:creationId xmlns:p14="http://schemas.microsoft.com/office/powerpoint/2010/main" val="4010197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93FD-AF7B-41FC-AA12-32373570F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3) Solenoid Air Valve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A2E67-DFCD-4082-881E-F42F5E6698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01"/>
          <a:stretch/>
        </p:blipFill>
        <p:spPr>
          <a:xfrm>
            <a:off x="523783" y="1553599"/>
            <a:ext cx="6019060" cy="27453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9F26F-73FE-45D8-B95A-F5C3CBC66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166"/>
          <a:stretch/>
        </p:blipFill>
        <p:spPr>
          <a:xfrm>
            <a:off x="6670431" y="2849733"/>
            <a:ext cx="5195242" cy="336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14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CA6F65-82EB-4551-AC2A-A3281DED09BC}"/>
              </a:ext>
            </a:extLst>
          </p:cNvPr>
          <p:cNvSpPr txBox="1"/>
          <p:nvPr/>
        </p:nvSpPr>
        <p:spPr>
          <a:xfrm>
            <a:off x="2790177" y="2551837"/>
            <a:ext cx="66116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/>
              <a:t>NAVIGATION SYSTEM &amp; CONTROLLER</a:t>
            </a:r>
            <a:endParaRPr lang="en-MY" sz="5400" dirty="0"/>
          </a:p>
        </p:txBody>
      </p:sp>
    </p:spTree>
    <p:extLst>
      <p:ext uri="{BB962C8B-B14F-4D97-AF65-F5344CB8AC3E}">
        <p14:creationId xmlns:p14="http://schemas.microsoft.com/office/powerpoint/2010/main" val="1808159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6DBDC49-5A14-4DA2-A86C-2391F7ED1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171" y="1490709"/>
            <a:ext cx="4954850" cy="330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5BCBB1-F8E6-4C6A-A1D7-5923E2CEE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85" y="79899"/>
            <a:ext cx="3818143" cy="3142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D0EDE3-FDD9-4E32-A2DA-B96EFC8BF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8139" y="2934487"/>
            <a:ext cx="3903582" cy="371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99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31FDC-0E77-43A1-BD4D-0C7589A3A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CR800-D/R Controller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3DB3C-AF0A-4D18-A61B-87F760C11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370" y="2156821"/>
            <a:ext cx="6857259" cy="316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93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B9B1204-95E5-4399-9707-8F49CD76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65" y="456785"/>
            <a:ext cx="11241069" cy="594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6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1157E-2F83-4681-B68D-3CA44136A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Teaching Pendant</a:t>
            </a:r>
            <a:endParaRPr lang="en-MY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ACDC4D5-6D63-48C0-83F2-F7033452F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60" y="2227722"/>
            <a:ext cx="4155356" cy="263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D81EA1-772F-48F7-B753-B8AF68D9F6BE}"/>
              </a:ext>
            </a:extLst>
          </p:cNvPr>
          <p:cNvSpPr txBox="1"/>
          <p:nvPr/>
        </p:nvSpPr>
        <p:spPr>
          <a:xfrm>
            <a:off x="1124932" y="4865342"/>
            <a:ext cx="3676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R32TB Pendant</a:t>
            </a:r>
            <a:endParaRPr lang="en-MY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A86DE2-0FD3-46AF-AB5F-16E50905D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242" y="1118865"/>
            <a:ext cx="5715798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27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63738DD5-9E16-473F-829E-BBA26EDFE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23" y="1200335"/>
            <a:ext cx="3289429" cy="314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9FE8AB-67E5-4403-8375-F0B794DEDA8C}"/>
              </a:ext>
            </a:extLst>
          </p:cNvPr>
          <p:cNvSpPr txBox="1"/>
          <p:nvPr/>
        </p:nvSpPr>
        <p:spPr>
          <a:xfrm>
            <a:off x="1124932" y="4865342"/>
            <a:ext cx="3676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R56TB Pendant</a:t>
            </a:r>
            <a:endParaRPr lang="en-MY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721431-5763-4CCF-8FEA-B0D3A1272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252" y="1200335"/>
            <a:ext cx="5145816" cy="416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97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4513-8EE9-43F2-9DD5-4D5C9F975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25" y="182563"/>
            <a:ext cx="10515600" cy="1325563"/>
          </a:xfrm>
        </p:spPr>
        <p:txBody>
          <a:bodyPr/>
          <a:lstStyle/>
          <a:p>
            <a:r>
              <a:rPr lang="en-US" dirty="0"/>
              <a:t>3) Absolute Encoder</a:t>
            </a:r>
            <a:endParaRPr lang="en-MY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E09D8-8C97-44F7-AC24-530991343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25" y="2525189"/>
            <a:ext cx="6438648" cy="1944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F97BC2-B564-4AB0-8EB0-3A1B0E9C1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073" y="0"/>
            <a:ext cx="49926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03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CA6F65-82EB-4551-AC2A-A3281DED09BC}"/>
              </a:ext>
            </a:extLst>
          </p:cNvPr>
          <p:cNvSpPr txBox="1"/>
          <p:nvPr/>
        </p:nvSpPr>
        <p:spPr>
          <a:xfrm>
            <a:off x="2790177" y="2551837"/>
            <a:ext cx="66116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/>
              <a:t>DATA COLLECTION</a:t>
            </a:r>
            <a:endParaRPr lang="en-MY" sz="5400" dirty="0"/>
          </a:p>
        </p:txBody>
      </p:sp>
    </p:spTree>
    <p:extLst>
      <p:ext uri="{BB962C8B-B14F-4D97-AF65-F5344CB8AC3E}">
        <p14:creationId xmlns:p14="http://schemas.microsoft.com/office/powerpoint/2010/main" val="1668082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7543-5F27-4BD5-A9F6-7C39A45F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Force Sensor Set </a:t>
            </a:r>
            <a:endParaRPr lang="en-MY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B446D91-65D5-49F4-9C76-9E2CC6DB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321" y="2335787"/>
            <a:ext cx="4144171" cy="192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FEC682-AF3F-4206-BC98-1596BF57EF83}"/>
              </a:ext>
            </a:extLst>
          </p:cNvPr>
          <p:cNvSpPr txBox="1"/>
          <p:nvPr/>
        </p:nvSpPr>
        <p:spPr>
          <a:xfrm>
            <a:off x="1813264" y="4906015"/>
            <a:ext cx="3335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Model : 4F-FS002H-W200 and 4F-FS002H-W1000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385084-D03F-402F-B7E6-4F3E1436A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499" y="1690688"/>
            <a:ext cx="6373114" cy="37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98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Mitsubishi Electric Industrial Robot Force Sense Function Instruction Manual">
            <a:extLst>
              <a:ext uri="{FF2B5EF4-FFF2-40B4-BE49-F238E27FC236}">
                <a16:creationId xmlns:a16="http://schemas.microsoft.com/office/drawing/2014/main" id="{C1CBE352-B03B-4AD2-8294-AD93E519A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685" y="2805112"/>
            <a:ext cx="366712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C2BE6DB-62DA-4680-BE3C-E7513A0BD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71" y="276349"/>
            <a:ext cx="10515600" cy="1325563"/>
          </a:xfrm>
        </p:spPr>
        <p:txBody>
          <a:bodyPr/>
          <a:lstStyle/>
          <a:p>
            <a:r>
              <a:rPr lang="en-US" dirty="0"/>
              <a:t>2) Force Sensor Interface Unit </a:t>
            </a:r>
            <a:endParaRPr lang="en-MY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E1FA1A-3408-4017-AF5B-F711F2477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327" y="1796653"/>
            <a:ext cx="5982724" cy="312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71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CA6F65-82EB-4551-AC2A-A3281DED09BC}"/>
              </a:ext>
            </a:extLst>
          </p:cNvPr>
          <p:cNvSpPr txBox="1"/>
          <p:nvPr/>
        </p:nvSpPr>
        <p:spPr>
          <a:xfrm>
            <a:off x="2790177" y="2551837"/>
            <a:ext cx="66116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/>
              <a:t>DATA TRANSMISSION</a:t>
            </a:r>
            <a:endParaRPr lang="en-MY" sz="5400" dirty="0"/>
          </a:p>
        </p:txBody>
      </p:sp>
    </p:spTree>
    <p:extLst>
      <p:ext uri="{BB962C8B-B14F-4D97-AF65-F5344CB8AC3E}">
        <p14:creationId xmlns:p14="http://schemas.microsoft.com/office/powerpoint/2010/main" val="18654609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20740FC-FB41-4B87-92BC-EA19EBB5E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141" y="513395"/>
            <a:ext cx="5636836" cy="583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251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85B6E982-57BA-4223-9D99-4063CB071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56" y="1830649"/>
            <a:ext cx="4795052" cy="319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8BB14E-3E53-4735-9C10-ED0DA96F7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677" y="265214"/>
            <a:ext cx="4795051" cy="632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26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CF001B-5028-4EE0-8981-E325C4554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33" y="252686"/>
            <a:ext cx="4820470" cy="63526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692D80-C77B-4A97-9AAF-14E5A63C3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499" y="252686"/>
            <a:ext cx="4620398" cy="61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835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CA6F65-82EB-4551-AC2A-A3281DED09BC}"/>
              </a:ext>
            </a:extLst>
          </p:cNvPr>
          <p:cNvSpPr txBox="1"/>
          <p:nvPr/>
        </p:nvSpPr>
        <p:spPr>
          <a:xfrm>
            <a:off x="2790177" y="2551837"/>
            <a:ext cx="66116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/>
              <a:t>POWER SYSTEM MANAGEMENT</a:t>
            </a:r>
            <a:endParaRPr lang="en-MY" sz="5400" dirty="0"/>
          </a:p>
        </p:txBody>
      </p:sp>
    </p:spTree>
    <p:extLst>
      <p:ext uri="{BB962C8B-B14F-4D97-AF65-F5344CB8AC3E}">
        <p14:creationId xmlns:p14="http://schemas.microsoft.com/office/powerpoint/2010/main" val="37692568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3F8D1-0B9C-4F23-A644-F7EA6999B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Power Supply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A699F-B0D9-415A-8C6D-0338DE1B5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42" y="2196404"/>
            <a:ext cx="5712664" cy="2340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3CC5DA-FACC-4E50-B73F-0D33F07B7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83" y="5348338"/>
            <a:ext cx="11231542" cy="60015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EEA3A1C-C1B9-464C-9895-94E303BA8765}"/>
              </a:ext>
            </a:extLst>
          </p:cNvPr>
          <p:cNvSpPr/>
          <p:nvPr/>
        </p:nvSpPr>
        <p:spPr>
          <a:xfrm>
            <a:off x="2290440" y="2814221"/>
            <a:ext cx="781234" cy="8078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63946A-F7FE-4DB2-A0BC-5875A95B0737}"/>
              </a:ext>
            </a:extLst>
          </p:cNvPr>
          <p:cNvSpPr txBox="1"/>
          <p:nvPr/>
        </p:nvSpPr>
        <p:spPr>
          <a:xfrm>
            <a:off x="7410209" y="2571824"/>
            <a:ext cx="23437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controller also acts as a power supply to the robot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049491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A20769-4C19-48B3-8611-7FA69762F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64" y="370641"/>
            <a:ext cx="6278908" cy="583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7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BFBD21D-4F53-472C-9EF9-82237BAE4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201" y="1446320"/>
            <a:ext cx="4859045" cy="323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22139D-FF53-4AD4-B501-6D7B1F7CB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37" y="618955"/>
            <a:ext cx="5725324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1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CA7AAC4-2314-43C5-9735-FCB2500E8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25" y="1675290"/>
            <a:ext cx="5261129" cy="350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BCD083-9C23-4F1B-BAB2-FC5B31614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3228"/>
            <a:ext cx="5611008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76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obotics today">
            <a:extLst>
              <a:ext uri="{FF2B5EF4-FFF2-40B4-BE49-F238E27FC236}">
                <a16:creationId xmlns:a16="http://schemas.microsoft.com/office/drawing/2014/main" id="{D56FDD41-F843-4147-88E1-35AE178C0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933" y="1945966"/>
            <a:ext cx="4340726" cy="265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6BC46BF-EAA3-4560-9C30-EF2C539BFDFD}"/>
              </a:ext>
            </a:extLst>
          </p:cNvPr>
          <p:cNvSpPr txBox="1">
            <a:spLocks/>
          </p:cNvSpPr>
          <p:nvPr/>
        </p:nvSpPr>
        <p:spPr>
          <a:xfrm>
            <a:off x="2984746" y="880031"/>
            <a:ext cx="6222507" cy="62917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Industrial Robot Nowadays</a:t>
            </a:r>
            <a:endParaRPr lang="en-M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BB4254-A96C-420C-98A6-E94405927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41" y="1945966"/>
            <a:ext cx="5563468" cy="312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54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D27FE7-BC6B-4149-84BD-3AC4956F4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900" y="893438"/>
            <a:ext cx="7726393" cy="44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5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32C235-6E1B-4257-8B9A-FA66F1A83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367" y="431653"/>
            <a:ext cx="9669224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24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198</Words>
  <Application>Microsoft Office PowerPoint</Application>
  <PresentationFormat>Widescreen</PresentationFormat>
  <Paragraphs>32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Stationary Robot (Industrial)</vt:lpstr>
      <vt:lpstr>History of Industrial Robot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System Architecture of Robotic Arm Robot</vt:lpstr>
      <vt:lpstr>PowerPoint Presentation</vt:lpstr>
      <vt:lpstr>PowerPoint Presentation</vt:lpstr>
      <vt:lpstr>PowerPoint Presentation</vt:lpstr>
      <vt:lpstr>ROBOT DESIGN VS TASKS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2) Double Acting Pneumatics Gripper</vt:lpstr>
      <vt:lpstr>PowerPoint Presentation</vt:lpstr>
      <vt:lpstr>3) Solenoid Air Valve</vt:lpstr>
      <vt:lpstr>PowerPoint Presentation</vt:lpstr>
      <vt:lpstr>1) CR800-D/R Controller</vt:lpstr>
      <vt:lpstr>PowerPoint Presentation</vt:lpstr>
      <vt:lpstr>2) Teaching Pendant</vt:lpstr>
      <vt:lpstr>PowerPoint Presentation</vt:lpstr>
      <vt:lpstr>3) Absolute Encoder</vt:lpstr>
      <vt:lpstr>PowerPoint Presentation</vt:lpstr>
      <vt:lpstr>1) Force Sensor Set </vt:lpstr>
      <vt:lpstr>2) Force Sensor Interface Unit </vt:lpstr>
      <vt:lpstr>PowerPoint Presentation</vt:lpstr>
      <vt:lpstr>PowerPoint Presentation</vt:lpstr>
      <vt:lpstr>PowerPoint Presentation</vt:lpstr>
      <vt:lpstr>PowerPoint Presentation</vt:lpstr>
      <vt:lpstr>1) Power Supply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Robot</dc:title>
  <dc:creator>MUHAMMAD NAZHAN BIN RAMLI</dc:creator>
  <cp:lastModifiedBy>MUHAMMAD NAZHAN BIN RAMLI</cp:lastModifiedBy>
  <cp:revision>1</cp:revision>
  <dcterms:created xsi:type="dcterms:W3CDTF">2022-04-24T08:40:13Z</dcterms:created>
  <dcterms:modified xsi:type="dcterms:W3CDTF">2022-04-25T05:42:28Z</dcterms:modified>
</cp:coreProperties>
</file>